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4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5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6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7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8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9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  <p:sldMasterId id="2147483669" r:id="rId6"/>
    <p:sldMasterId id="2147483730" r:id="rId7"/>
    <p:sldMasterId id="2147483757" r:id="rId8"/>
    <p:sldMasterId id="2147483764" r:id="rId9"/>
    <p:sldMasterId id="2147483778" r:id="rId10"/>
    <p:sldMasterId id="2147483786" r:id="rId11"/>
    <p:sldMasterId id="2147483813" r:id="rId12"/>
    <p:sldMasterId id="2147483873" r:id="rId13"/>
  </p:sldMasterIdLst>
  <p:notesMasterIdLst>
    <p:notesMasterId r:id="rId34"/>
  </p:notesMasterIdLst>
  <p:sldIdLst>
    <p:sldId id="2147482173" r:id="rId14"/>
    <p:sldId id="1297" r:id="rId15"/>
    <p:sldId id="2147481087" r:id="rId16"/>
    <p:sldId id="2147482176" r:id="rId17"/>
    <p:sldId id="2147482178" r:id="rId18"/>
    <p:sldId id="2147481005" r:id="rId19"/>
    <p:sldId id="2147482180" r:id="rId20"/>
    <p:sldId id="2147482181" r:id="rId21"/>
    <p:sldId id="2147482182" r:id="rId22"/>
    <p:sldId id="10792" r:id="rId23"/>
    <p:sldId id="2147481071" r:id="rId24"/>
    <p:sldId id="2147481085" r:id="rId25"/>
    <p:sldId id="2147481081" r:id="rId26"/>
    <p:sldId id="2147481072" r:id="rId27"/>
    <p:sldId id="2147481074" r:id="rId28"/>
    <p:sldId id="2147481077" r:id="rId29"/>
    <p:sldId id="2147481076" r:id="rId30"/>
    <p:sldId id="2147481078" r:id="rId31"/>
    <p:sldId id="2147481079" r:id="rId32"/>
    <p:sldId id="214748106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935A0D-C8E6-433F-B809-928BF3353C91}" v="10" dt="2026-03-11T03:14:04.8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microsoft.com/office/2016/11/relationships/changesInfo" Target="changesInfos/changesInfo1.xml"/><Relationship Id="rId21" Type="http://schemas.openxmlformats.org/officeDocument/2006/relationships/slide" Target="slides/slide8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ngfang Wang" userId="8ac6f599-abed-4944-8e27-555af41f975a" providerId="ADAL" clId="{3FBCB98E-ECE0-484C-BC53-775A9E81144B}"/>
    <pc:docChg chg="addSld delSld modSld sldOrd">
      <pc:chgData name="Chengfang Wang" userId="8ac6f599-abed-4944-8e27-555af41f975a" providerId="ADAL" clId="{3FBCB98E-ECE0-484C-BC53-775A9E81144B}" dt="2026-03-11T04:07:51.793" v="112" actId="14100"/>
      <pc:docMkLst>
        <pc:docMk/>
      </pc:docMkLst>
      <pc:sldChg chg="add del">
        <pc:chgData name="Chengfang Wang" userId="8ac6f599-abed-4944-8e27-555af41f975a" providerId="ADAL" clId="{3FBCB98E-ECE0-484C-BC53-775A9E81144B}" dt="2026-03-11T03:05:28.483" v="4" actId="47"/>
        <pc:sldMkLst>
          <pc:docMk/>
          <pc:sldMk cId="2783267219" sldId="1242"/>
        </pc:sldMkLst>
      </pc:sldChg>
      <pc:sldChg chg="modSp mod ord">
        <pc:chgData name="Chengfang Wang" userId="8ac6f599-abed-4944-8e27-555af41f975a" providerId="ADAL" clId="{3FBCB98E-ECE0-484C-BC53-775A9E81144B}" dt="2026-03-11T03:08:45.384" v="80" actId="2711"/>
        <pc:sldMkLst>
          <pc:docMk/>
          <pc:sldMk cId="3498705268" sldId="1297"/>
        </pc:sldMkLst>
        <pc:spChg chg="mod">
          <ac:chgData name="Chengfang Wang" userId="8ac6f599-abed-4944-8e27-555af41f975a" providerId="ADAL" clId="{3FBCB98E-ECE0-484C-BC53-775A9E81144B}" dt="2026-03-11T03:08:45.384" v="80" actId="2711"/>
          <ac:spMkLst>
            <pc:docMk/>
            <pc:sldMk cId="3498705268" sldId="1297"/>
            <ac:spMk id="3" creationId="{D9415020-8CCD-1A93-7626-9AA66F724C0C}"/>
          </ac:spMkLst>
        </pc:spChg>
      </pc:sldChg>
      <pc:sldChg chg="del">
        <pc:chgData name="Chengfang Wang" userId="8ac6f599-abed-4944-8e27-555af41f975a" providerId="ADAL" clId="{3FBCB98E-ECE0-484C-BC53-775A9E81144B}" dt="2026-03-11T03:07:06.797" v="24" actId="47"/>
        <pc:sldMkLst>
          <pc:docMk/>
          <pc:sldMk cId="2937681531" sldId="2395"/>
        </pc:sldMkLst>
      </pc:sldChg>
      <pc:sldChg chg="modSp mod ord">
        <pc:chgData name="Chengfang Wang" userId="8ac6f599-abed-4944-8e27-555af41f975a" providerId="ADAL" clId="{3FBCB98E-ECE0-484C-BC53-775A9E81144B}" dt="2026-03-11T03:11:15.543" v="92" actId="20577"/>
        <pc:sldMkLst>
          <pc:docMk/>
          <pc:sldMk cId="3380154" sldId="2147481087"/>
        </pc:sldMkLst>
        <pc:spChg chg="mod">
          <ac:chgData name="Chengfang Wang" userId="8ac6f599-abed-4944-8e27-555af41f975a" providerId="ADAL" clId="{3FBCB98E-ECE0-484C-BC53-775A9E81144B}" dt="2026-03-11T03:11:15.543" v="92" actId="20577"/>
          <ac:spMkLst>
            <pc:docMk/>
            <pc:sldMk cId="3380154" sldId="2147481087"/>
            <ac:spMk id="2" creationId="{2CBF5EC0-8B9F-EA4A-A302-331995DAA563}"/>
          </ac:spMkLst>
        </pc:spChg>
      </pc:sldChg>
      <pc:sldChg chg="add del">
        <pc:chgData name="Chengfang Wang" userId="8ac6f599-abed-4944-8e27-555af41f975a" providerId="ADAL" clId="{3FBCB98E-ECE0-484C-BC53-775A9E81144B}" dt="2026-03-11T03:05:29.060" v="5" actId="47"/>
        <pc:sldMkLst>
          <pc:docMk/>
          <pc:sldMk cId="3046282931" sldId="2147482063"/>
        </pc:sldMkLst>
      </pc:sldChg>
      <pc:sldChg chg="modSp add del mod">
        <pc:chgData name="Chengfang Wang" userId="8ac6f599-abed-4944-8e27-555af41f975a" providerId="ADAL" clId="{3FBCB98E-ECE0-484C-BC53-775A9E81144B}" dt="2026-03-11T03:13:35.815" v="99" actId="47"/>
        <pc:sldMkLst>
          <pc:docMk/>
          <pc:sldMk cId="558358625" sldId="2147482067"/>
        </pc:sldMkLst>
        <pc:spChg chg="mod">
          <ac:chgData name="Chengfang Wang" userId="8ac6f599-abed-4944-8e27-555af41f975a" providerId="ADAL" clId="{3FBCB98E-ECE0-484C-BC53-775A9E81144B}" dt="2026-03-11T03:08:30.658" v="78" actId="2711"/>
          <ac:spMkLst>
            <pc:docMk/>
            <pc:sldMk cId="558358625" sldId="2147482067"/>
            <ac:spMk id="9" creationId="{262A07CA-553F-EF98-B00D-0A5DF3704AE1}"/>
          </ac:spMkLst>
        </pc:spChg>
        <pc:graphicFrameChg chg="mod modGraphic">
          <ac:chgData name="Chengfang Wang" userId="8ac6f599-abed-4944-8e27-555af41f975a" providerId="ADAL" clId="{3FBCB98E-ECE0-484C-BC53-775A9E81144B}" dt="2026-03-11T03:08:35.986" v="79" actId="2711"/>
          <ac:graphicFrameMkLst>
            <pc:docMk/>
            <pc:sldMk cId="558358625" sldId="2147482067"/>
            <ac:graphicFrameMk id="7" creationId="{DD01A21C-B674-FC7E-FB33-B34EE1E889C9}"/>
          </ac:graphicFrameMkLst>
        </pc:graphicFrameChg>
      </pc:sldChg>
      <pc:sldChg chg="modSp add del mod">
        <pc:chgData name="Chengfang Wang" userId="8ac6f599-abed-4944-8e27-555af41f975a" providerId="ADAL" clId="{3FBCB98E-ECE0-484C-BC53-775A9E81144B}" dt="2026-03-11T03:13:55.307" v="101" actId="47"/>
        <pc:sldMkLst>
          <pc:docMk/>
          <pc:sldMk cId="172875627" sldId="2147482068"/>
        </pc:sldMkLst>
        <pc:spChg chg="mod">
          <ac:chgData name="Chengfang Wang" userId="8ac6f599-abed-4944-8e27-555af41f975a" providerId="ADAL" clId="{3FBCB98E-ECE0-484C-BC53-775A9E81144B}" dt="2026-03-11T03:08:58.080" v="81" actId="2711"/>
          <ac:spMkLst>
            <pc:docMk/>
            <pc:sldMk cId="172875627" sldId="2147482068"/>
            <ac:spMk id="9" creationId="{34F7DAAE-A2B9-A2E4-FAB6-283E265E78D2}"/>
          </ac:spMkLst>
        </pc:spChg>
      </pc:sldChg>
      <pc:sldChg chg="modSp">
        <pc:chgData name="Chengfang Wang" userId="8ac6f599-abed-4944-8e27-555af41f975a" providerId="ADAL" clId="{3FBCB98E-ECE0-484C-BC53-775A9E81144B}" dt="2026-03-11T03:11:05.183" v="83"/>
        <pc:sldMkLst>
          <pc:docMk/>
          <pc:sldMk cId="247365259" sldId="2147482173"/>
        </pc:sldMkLst>
        <pc:spChg chg="mod">
          <ac:chgData name="Chengfang Wang" userId="8ac6f599-abed-4944-8e27-555af41f975a" providerId="ADAL" clId="{3FBCB98E-ECE0-484C-BC53-775A9E81144B}" dt="2026-03-11T03:11:05.183" v="83"/>
          <ac:spMkLst>
            <pc:docMk/>
            <pc:sldMk cId="247365259" sldId="2147482173"/>
            <ac:spMk id="2" creationId="{B9AE0D9E-C46E-16DC-89E7-CE6360A8B95F}"/>
          </ac:spMkLst>
        </pc:spChg>
      </pc:sldChg>
      <pc:sldChg chg="del">
        <pc:chgData name="Chengfang Wang" userId="8ac6f599-abed-4944-8e27-555af41f975a" providerId="ADAL" clId="{3FBCB98E-ECE0-484C-BC53-775A9E81144B}" dt="2026-03-11T03:05:54.047" v="8" actId="47"/>
        <pc:sldMkLst>
          <pc:docMk/>
          <pc:sldMk cId="2548428543" sldId="2147482174"/>
        </pc:sldMkLst>
      </pc:sldChg>
      <pc:sldChg chg="del">
        <pc:chgData name="Chengfang Wang" userId="8ac6f599-abed-4944-8e27-555af41f975a" providerId="ADAL" clId="{3FBCB98E-ECE0-484C-BC53-775A9E81144B}" dt="2026-03-11T03:06:29.160" v="18" actId="47"/>
        <pc:sldMkLst>
          <pc:docMk/>
          <pc:sldMk cId="1380286648" sldId="2147482175"/>
        </pc:sldMkLst>
      </pc:sldChg>
      <pc:sldChg chg="modSp add del mod">
        <pc:chgData name="Chengfang Wang" userId="8ac6f599-abed-4944-8e27-555af41f975a" providerId="ADAL" clId="{3FBCB98E-ECE0-484C-BC53-775A9E81144B}" dt="2026-03-11T04:07:42.860" v="110" actId="14100"/>
        <pc:sldMkLst>
          <pc:docMk/>
          <pc:sldMk cId="1371435209" sldId="2147482176"/>
        </pc:sldMkLst>
        <pc:spChg chg="mod">
          <ac:chgData name="Chengfang Wang" userId="8ac6f599-abed-4944-8e27-555af41f975a" providerId="ADAL" clId="{3FBCB98E-ECE0-484C-BC53-775A9E81144B}" dt="2026-03-11T03:14:34.862" v="109" actId="14100"/>
          <ac:spMkLst>
            <pc:docMk/>
            <pc:sldMk cId="1371435209" sldId="2147482176"/>
            <ac:spMk id="9" creationId="{FFD39A1B-0DC7-1878-BB91-1A68DE66A76E}"/>
          </ac:spMkLst>
        </pc:spChg>
        <pc:graphicFrameChg chg="mod modGraphic">
          <ac:chgData name="Chengfang Wang" userId="8ac6f599-abed-4944-8e27-555af41f975a" providerId="ADAL" clId="{3FBCB98E-ECE0-484C-BC53-775A9E81144B}" dt="2026-03-11T04:07:42.860" v="110" actId="14100"/>
          <ac:graphicFrameMkLst>
            <pc:docMk/>
            <pc:sldMk cId="1371435209" sldId="2147482176"/>
            <ac:graphicFrameMk id="7" creationId="{7BA71FBC-FFE9-4CBF-E5F4-F7B44AD6448A}"/>
          </ac:graphicFrameMkLst>
        </pc:graphicFrameChg>
      </pc:sldChg>
      <pc:sldChg chg="add del">
        <pc:chgData name="Chengfang Wang" userId="8ac6f599-abed-4944-8e27-555af41f975a" providerId="ADAL" clId="{3FBCB98E-ECE0-484C-BC53-775A9E81144B}" dt="2026-03-11T03:13:50.971" v="100" actId="47"/>
        <pc:sldMkLst>
          <pc:docMk/>
          <pc:sldMk cId="107914603" sldId="2147482177"/>
        </pc:sldMkLst>
      </pc:sldChg>
      <pc:sldChg chg="del">
        <pc:chgData name="Chengfang Wang" userId="8ac6f599-abed-4944-8e27-555af41f975a" providerId="ADAL" clId="{3FBCB98E-ECE0-484C-BC53-775A9E81144B}" dt="2026-03-11T03:07:21.130" v="26" actId="47"/>
        <pc:sldMkLst>
          <pc:docMk/>
          <pc:sldMk cId="3578538862" sldId="2147482177"/>
        </pc:sldMkLst>
      </pc:sldChg>
      <pc:sldChg chg="modSp add mod">
        <pc:chgData name="Chengfang Wang" userId="8ac6f599-abed-4944-8e27-555af41f975a" providerId="ADAL" clId="{3FBCB98E-ECE0-484C-BC53-775A9E81144B}" dt="2026-03-11T04:07:51.793" v="112" actId="14100"/>
        <pc:sldMkLst>
          <pc:docMk/>
          <pc:sldMk cId="1039142138" sldId="2147482178"/>
        </pc:sldMkLst>
        <pc:spChg chg="mod">
          <ac:chgData name="Chengfang Wang" userId="8ac6f599-abed-4944-8e27-555af41f975a" providerId="ADAL" clId="{3FBCB98E-ECE0-484C-BC53-775A9E81144B}" dt="2026-03-11T03:14:07.523" v="103" actId="20577"/>
          <ac:spMkLst>
            <pc:docMk/>
            <pc:sldMk cId="1039142138" sldId="2147482178"/>
            <ac:spMk id="9" creationId="{0BB702CF-6C67-A5D7-034E-F807FF9A81E5}"/>
          </ac:spMkLst>
        </pc:spChg>
        <pc:graphicFrameChg chg="mod modGraphic">
          <ac:chgData name="Chengfang Wang" userId="8ac6f599-abed-4944-8e27-555af41f975a" providerId="ADAL" clId="{3FBCB98E-ECE0-484C-BC53-775A9E81144B}" dt="2026-03-11T04:07:49.307" v="111" actId="14100"/>
          <ac:graphicFrameMkLst>
            <pc:docMk/>
            <pc:sldMk cId="1039142138" sldId="2147482178"/>
            <ac:graphicFrameMk id="4" creationId="{E3BB0602-B34B-F1DF-B223-BF06F81121F7}"/>
          </ac:graphicFrameMkLst>
        </pc:graphicFrameChg>
        <pc:graphicFrameChg chg="modGraphic">
          <ac:chgData name="Chengfang Wang" userId="8ac6f599-abed-4944-8e27-555af41f975a" providerId="ADAL" clId="{3FBCB98E-ECE0-484C-BC53-775A9E81144B}" dt="2026-03-11T04:07:51.793" v="112" actId="14100"/>
          <ac:graphicFrameMkLst>
            <pc:docMk/>
            <pc:sldMk cId="1039142138" sldId="2147482178"/>
            <ac:graphicFrameMk id="5" creationId="{A117934B-F774-D8AB-6A70-855FBAEDFC50}"/>
          </ac:graphicFrameMkLst>
        </pc:graphicFrameChg>
      </pc:sldChg>
      <pc:sldChg chg="modSp add del mod">
        <pc:chgData name="Chengfang Wang" userId="8ac6f599-abed-4944-8e27-555af41f975a" providerId="ADAL" clId="{3FBCB98E-ECE0-484C-BC53-775A9E81144B}" dt="2026-03-11T03:14:20.805" v="107" actId="47"/>
        <pc:sldMkLst>
          <pc:docMk/>
          <pc:sldMk cId="758358539" sldId="2147482179"/>
        </pc:sldMkLst>
        <pc:spChg chg="mod">
          <ac:chgData name="Chengfang Wang" userId="8ac6f599-abed-4944-8e27-555af41f975a" providerId="ADAL" clId="{3FBCB98E-ECE0-484C-BC53-775A9E81144B}" dt="2026-03-11T03:09:11.092" v="82" actId="2711"/>
          <ac:spMkLst>
            <pc:docMk/>
            <pc:sldMk cId="758358539" sldId="2147482179"/>
            <ac:spMk id="9" creationId="{A89128F1-D755-44BE-6DEF-E79F384BF824}"/>
          </ac:spMkLst>
        </pc:spChg>
      </pc:sldChg>
      <pc:sldChg chg="modSp add del mod">
        <pc:chgData name="Chengfang Wang" userId="8ac6f599-abed-4944-8e27-555af41f975a" providerId="ADAL" clId="{3FBCB98E-ECE0-484C-BC53-775A9E81144B}" dt="2026-03-11T03:05:26.337" v="3" actId="47"/>
        <pc:sldMkLst>
          <pc:docMk/>
          <pc:sldMk cId="2344849408" sldId="2147482183"/>
        </pc:sldMkLst>
        <pc:spChg chg="mod">
          <ac:chgData name="Chengfang Wang" userId="8ac6f599-abed-4944-8e27-555af41f975a" providerId="ADAL" clId="{3FBCB98E-ECE0-484C-BC53-775A9E81144B}" dt="2026-03-11T03:05:20.687" v="1" actId="21"/>
          <ac:spMkLst>
            <pc:docMk/>
            <pc:sldMk cId="2344849408" sldId="2147482183"/>
            <ac:spMk id="2" creationId="{B9AE0D9E-C46E-16DC-89E7-CE6360A8B95F}"/>
          </ac:spMkLst>
        </pc:spChg>
      </pc:sldChg>
      <pc:sldChg chg="add del setBg">
        <pc:chgData name="Chengfang Wang" userId="8ac6f599-abed-4944-8e27-555af41f975a" providerId="ADAL" clId="{3FBCB98E-ECE0-484C-BC53-775A9E81144B}" dt="2026-03-11T03:05:45.457" v="6" actId="47"/>
        <pc:sldMkLst>
          <pc:docMk/>
          <pc:sldMk cId="854515356" sldId="2147482184"/>
        </pc:sldMkLst>
      </pc:sldChg>
      <pc:sldChg chg="add del setBg">
        <pc:chgData name="Chengfang Wang" userId="8ac6f599-abed-4944-8e27-555af41f975a" providerId="ADAL" clId="{3FBCB98E-ECE0-484C-BC53-775A9E81144B}" dt="2026-03-11T03:05:47.959" v="7" actId="47"/>
        <pc:sldMkLst>
          <pc:docMk/>
          <pc:sldMk cId="988650348" sldId="2147482185"/>
        </pc:sldMkLst>
      </pc:sldChg>
    </pc:docChg>
  </pc:docChgLst>
  <pc:docChgLst>
    <pc:chgData name="Chengfang Wang" userId="8ac6f599-abed-4944-8e27-555af41f975a" providerId="ADAL" clId="{14ACBAAB-F7CE-4893-B3D0-3140B3158FE2}"/>
    <pc:docChg chg="undo custSel addSld delSld modSld sldOrd">
      <pc:chgData name="Chengfang Wang" userId="8ac6f599-abed-4944-8e27-555af41f975a" providerId="ADAL" clId="{14ACBAAB-F7CE-4893-B3D0-3140B3158FE2}" dt="2026-02-10T05:52:21.314" v="288" actId="1035"/>
      <pc:docMkLst>
        <pc:docMk/>
      </pc:docMkLst>
      <pc:sldChg chg="modSp mod">
        <pc:chgData name="Chengfang Wang" userId="8ac6f599-abed-4944-8e27-555af41f975a" providerId="ADAL" clId="{14ACBAAB-F7CE-4893-B3D0-3140B3158FE2}" dt="2026-02-10T05:50:03.425" v="261" actId="1037"/>
        <pc:sldMkLst>
          <pc:docMk/>
          <pc:sldMk cId="1890964324" sldId="2147481077"/>
        </pc:sldMkLst>
        <pc:spChg chg="mod">
          <ac:chgData name="Chengfang Wang" userId="8ac6f599-abed-4944-8e27-555af41f975a" providerId="ADAL" clId="{14ACBAAB-F7CE-4893-B3D0-3140B3158FE2}" dt="2026-02-10T05:49:41.563" v="251" actId="20577"/>
          <ac:spMkLst>
            <pc:docMk/>
            <pc:sldMk cId="1890964324" sldId="2147481077"/>
            <ac:spMk id="7" creationId="{0D2D2A8B-B57D-7817-238A-DFD852E52402}"/>
          </ac:spMkLst>
        </pc:spChg>
        <pc:picChg chg="mod">
          <ac:chgData name="Chengfang Wang" userId="8ac6f599-abed-4944-8e27-555af41f975a" providerId="ADAL" clId="{14ACBAAB-F7CE-4893-B3D0-3140B3158FE2}" dt="2026-02-10T05:50:03.425" v="261" actId="1037"/>
          <ac:picMkLst>
            <pc:docMk/>
            <pc:sldMk cId="1890964324" sldId="2147481077"/>
            <ac:picMk id="16" creationId="{C453B05E-0C59-24B0-C308-883B965D760B}"/>
          </ac:picMkLst>
        </pc:picChg>
        <pc:picChg chg="mod">
          <ac:chgData name="Chengfang Wang" userId="8ac6f599-abed-4944-8e27-555af41f975a" providerId="ADAL" clId="{14ACBAAB-F7CE-4893-B3D0-3140B3158FE2}" dt="2026-02-10T05:49:57.888" v="258" actId="1036"/>
          <ac:picMkLst>
            <pc:docMk/>
            <pc:sldMk cId="1890964324" sldId="2147481077"/>
            <ac:picMk id="17" creationId="{EC4C40B6-AE7F-290A-D500-3020FC0B5345}"/>
          </ac:picMkLst>
        </pc:picChg>
        <pc:picChg chg="mod">
          <ac:chgData name="Chengfang Wang" userId="8ac6f599-abed-4944-8e27-555af41f975a" providerId="ADAL" clId="{14ACBAAB-F7CE-4893-B3D0-3140B3158FE2}" dt="2026-02-10T05:49:57.888" v="258" actId="1036"/>
          <ac:picMkLst>
            <pc:docMk/>
            <pc:sldMk cId="1890964324" sldId="2147481077"/>
            <ac:picMk id="18" creationId="{3C8444AB-F983-EA9D-99B1-A2D7314CF128}"/>
          </ac:picMkLst>
        </pc:picChg>
        <pc:picChg chg="mod">
          <ac:chgData name="Chengfang Wang" userId="8ac6f599-abed-4944-8e27-555af41f975a" providerId="ADAL" clId="{14ACBAAB-F7CE-4893-B3D0-3140B3158FE2}" dt="2026-02-10T05:49:57.888" v="258" actId="1036"/>
          <ac:picMkLst>
            <pc:docMk/>
            <pc:sldMk cId="1890964324" sldId="2147481077"/>
            <ac:picMk id="19" creationId="{D00CD240-E947-21A0-C289-9C5817948758}"/>
          </ac:picMkLst>
        </pc:picChg>
      </pc:sldChg>
      <pc:sldChg chg="modSp mod">
        <pc:chgData name="Chengfang Wang" userId="8ac6f599-abed-4944-8e27-555af41f975a" providerId="ADAL" clId="{14ACBAAB-F7CE-4893-B3D0-3140B3158FE2}" dt="2026-02-10T05:52:21.314" v="288" actId="1035"/>
        <pc:sldMkLst>
          <pc:docMk/>
          <pc:sldMk cId="2416555436" sldId="2147481079"/>
        </pc:sldMkLst>
        <pc:picChg chg="mod">
          <ac:chgData name="Chengfang Wang" userId="8ac6f599-abed-4944-8e27-555af41f975a" providerId="ADAL" clId="{14ACBAAB-F7CE-4893-B3D0-3140B3158FE2}" dt="2026-02-10T05:52:21.314" v="288" actId="1035"/>
          <ac:picMkLst>
            <pc:docMk/>
            <pc:sldMk cId="2416555436" sldId="2147481079"/>
            <ac:picMk id="11" creationId="{7FBEB244-7D57-6AD6-502D-DE35177EACDA}"/>
          </ac:picMkLst>
        </pc:picChg>
      </pc:sldChg>
      <pc:sldChg chg="modSp add mod ord">
        <pc:chgData name="Chengfang Wang" userId="8ac6f599-abed-4944-8e27-555af41f975a" providerId="ADAL" clId="{14ACBAAB-F7CE-4893-B3D0-3140B3158FE2}" dt="2026-02-10T05:41:08.779" v="19" actId="2711"/>
        <pc:sldMkLst>
          <pc:docMk/>
          <pc:sldMk cId="3380154" sldId="2147481087"/>
        </pc:sldMkLst>
        <pc:spChg chg="mod">
          <ac:chgData name="Chengfang Wang" userId="8ac6f599-abed-4944-8e27-555af41f975a" providerId="ADAL" clId="{14ACBAAB-F7CE-4893-B3D0-3140B3158FE2}" dt="2026-02-10T05:41:08.779" v="19" actId="2711"/>
          <ac:spMkLst>
            <pc:docMk/>
            <pc:sldMk cId="3380154" sldId="2147481087"/>
            <ac:spMk id="3" creationId="{621C1E8B-C2C8-AA2B-349F-5034708C071A}"/>
          </ac:spMkLst>
        </pc:spChg>
        <pc:spChg chg="mod">
          <ac:chgData name="Chengfang Wang" userId="8ac6f599-abed-4944-8e27-555af41f975a" providerId="ADAL" clId="{14ACBAAB-F7CE-4893-B3D0-3140B3158FE2}" dt="2026-02-10T05:41:01.605" v="18" actId="2711"/>
          <ac:spMkLst>
            <pc:docMk/>
            <pc:sldMk cId="3380154" sldId="2147481087"/>
            <ac:spMk id="5" creationId="{1D39025E-4730-9E79-BD2A-5994E1F864F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CEE2C-91EB-4BE3-812C-97C2A008C9C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5A063-AB57-41D7-8F5A-335EC792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7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思源黑体 CN Normal" panose="020B04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思源黑体 CN Normal" panose="020B04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思源黑体 CN Normal" panose="020B04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思源黑体 CN Normal" panose="020B04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思源黑体 CN Normal" panose="020B04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1DDA6861-90A5-3513-073E-275FEEC955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5F69F92C-1B8A-17E5-8047-37F1F67018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FB793952-112E-1687-21A0-ADAB21C60C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FD07FF-37EB-4BDD-AF68-CAF4DE8E47A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365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DF13D-EEE6-BF31-AF50-3E46514DD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162458-13E0-D19E-04A1-4EDAAC0EF6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C48551-E65D-01A2-406A-C1E76F975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602FD-D886-2FF1-1AF4-4F94E15B58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605D8-28D1-4D1B-854D-C694716AF8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175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4E171-B441-FA53-F79C-7DEB53313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3A96E7-FC46-D31C-B38F-846FB48BCE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40DF26-875D-9A62-A271-4C8E273B47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D0839-C22C-48E3-F64B-A280355B42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605D8-28D1-4D1B-854D-C694716AF8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471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A9163-3C47-F0D0-58FD-61E8D0F99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D18276-24FF-776B-FCDA-5BBCB1687E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665283-8F4B-5547-3F14-9FCD323448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3C2B0-8409-4BDC-8EDE-0C753A697E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605D8-28D1-4D1B-854D-C694716AF8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433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37A65-5D20-ACEB-A26E-DD3368D8B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DC9928-3A06-31C7-C4ED-01F279F8F0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56848F-7FFA-AF29-A1A7-9951B9B436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F3320-634D-87B7-1EC0-88BA1583FE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605D8-28D1-4D1B-854D-C694716AF8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19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DC4A6-B4A3-C6FD-9D4B-A1A9D5299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5FD5AD-2977-D1E8-DD4D-64BFDA9147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5D9FC0-5E1B-4863-06DE-AC75296F16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EB17D-3F83-B805-D3B7-BAA07BC75E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605D8-28D1-4D1B-854D-C694716AF8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48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4A5FD-B57D-827F-A0A0-03770F0B0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7A15F7-3044-649C-1193-D6A06BACA3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DD693E-8D62-A336-DE42-14D4F36BF8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7C855-6750-7D1A-F33F-4BABA3E724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605D8-28D1-4D1B-854D-C694716AF8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018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605D8-28D1-4D1B-854D-C694716AF8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651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E496F-DA11-5426-0A67-46AC02B07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B1A6F1-5D0E-76A1-697E-1A980C4B93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881BA7-4063-FC9C-B13B-D85F93962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A3BF-77F0-21F4-C1ED-AF3228BFA9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605D8-28D1-4D1B-854D-C694716AF8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107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14858-E619-D534-D132-06506A389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9FABCA-8111-E6BA-91D8-16A2658BB3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052A36-1E80-5878-BF65-824D7C16FE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817B0-67B8-0277-D326-F46D9AD732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605D8-28D1-4D1B-854D-C694716AF8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08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B3A04-2B80-A98A-4C3F-0542EB2E2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CBFDE0-633A-74D7-6F8A-F3AEBE4F40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8F8D42-79BF-F5C5-C762-CA84EC68B8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C5D80-4CB3-B87A-D600-2C0F25F84E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605D8-28D1-4D1B-854D-C694716AF8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266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924361-B9D4-479B-9482-7B6C5E5DB82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279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CEA3E-DD68-74F7-EADD-26ABCE051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B4A4E8-2485-2D81-9D5A-A8AD18FFAB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EC5B70-EC01-86C4-D01E-44931C4207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57263-161E-48CC-F03E-C737B00559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605D8-28D1-4D1B-854D-C694716AF8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234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3DF1F-CC25-EC00-D475-216E26923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BB1DA6-12EE-DD3C-F367-81B881D2B4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5FE5CB-4FD2-3AD0-D998-ECCC0C0CCB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6D524-673D-7425-4A78-361FD602A2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605D8-28D1-4D1B-854D-C694716AF8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25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F704E-81FE-B500-6764-B14CA03C6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0B90CD-E8C1-A5F4-001C-0A7497B101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25A7B5-2C41-20D3-C509-8B83CE7526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  <a:p>
            <a:endParaRPr lang="en-US" sz="4400" dirty="0">
              <a:latin typeface="思源黑体 CN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E8D89-DC75-7766-4E8A-123D349961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605D8-28D1-4D1B-854D-C694716AF8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143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8.sv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5.svg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6.svg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6.png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1.svg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8.svg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9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9.svg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9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9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9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69.svg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1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8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9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9.sv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5D72E3-E283-0629-05C9-E91440CDD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2FD1C10-1665-9F33-451C-64165E52C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800FAE-5A04-8DF9-BC74-B124AECC3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011A-611B-4417-9FED-A5D2DC879410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D0992-0391-080A-6290-03367A73E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484F2B-A289-616B-EDBA-0CC0F5D18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B8C2-D030-4785-A615-31F06998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3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A2074A-34B0-D5A3-FE1D-060DDD34D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40A4710-0780-855F-C886-F763511B3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E2DCF7-1048-69E9-ECAF-8096F6C30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011A-611B-4417-9FED-A5D2DC879410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60F903-1035-86EE-5025-01FC01F14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430058-7AF0-B6F1-A429-FEEF39E4A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B8C2-D030-4785-A615-31F06998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041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7115827" cy="1990799"/>
          </a:xfrm>
        </p:spPr>
        <p:txBody>
          <a:bodyPr anchor="b"/>
          <a:lstStyle>
            <a:lvl1pPr algn="ctr">
              <a:defRPr sz="27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589322"/>
            <a:ext cx="7114753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81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79" y="171485"/>
            <a:ext cx="6180221" cy="132556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79" y="1631981"/>
            <a:ext cx="618022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690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97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8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918" y="1686260"/>
            <a:ext cx="8242449" cy="3342941"/>
          </a:xfrm>
        </p:spPr>
        <p:txBody>
          <a:bodyPr/>
          <a:lstStyle>
            <a:lvl1pPr marL="68580" indent="-342900">
              <a:lnSpc>
                <a:spcPct val="110000"/>
              </a:lnSpc>
              <a:buNone/>
              <a:defRPr sz="270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260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742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0690"/>
            <a:ext cx="10515600" cy="4012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182057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accent2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952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191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786881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4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252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1446AE1-12EA-E750-959A-6ACFA8D8F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D752809-604E-02F3-8097-9FFF2D103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BBCD15-498E-62A7-D300-F274DC34D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011A-611B-4417-9FED-A5D2DC879410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49583C-0E74-E0A9-5911-90FEB9A9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D0D275-194D-8401-6C9C-466A2E7FF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B8C2-D030-4785-A615-31F06998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0186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230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168"/>
            <a:ext cx="10515600" cy="54164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3816"/>
            <a:ext cx="10515600" cy="52922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986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168"/>
            <a:ext cx="10515600" cy="54164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9547"/>
            <a:ext cx="10515600" cy="20948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C5489F-DAB1-415F-AE09-2BB89741FF1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4155747"/>
            <a:ext cx="10515600" cy="23275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DE31CF-E514-4082-882E-D9CAC01E657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0" y="3401354"/>
            <a:ext cx="10515600" cy="538661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170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69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3633"/>
            <a:ext cx="10363200" cy="756005"/>
          </a:xfrm>
        </p:spPr>
        <p:txBody>
          <a:bodyPr anchor="t" anchorCtr="0"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633583"/>
            <a:ext cx="10363200" cy="1125537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000" b="0" kern="1200" dirty="0" smtClean="0">
                <a:solidFill>
                  <a:schemeClr val="bg1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255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5939"/>
            <a:ext cx="10515600" cy="36873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65961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40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8463917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0690"/>
            <a:ext cx="10515600" cy="4012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182057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accent2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2588642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1254900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766"/>
            <a:ext cx="10607213" cy="415710"/>
          </a:xfrm>
        </p:spPr>
        <p:txBody>
          <a:bodyPr/>
          <a:lstStyle>
            <a:lvl1pPr algn="l">
              <a:defRPr sz="1800" b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134785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background with blue and green design&#10;&#10;Description automatically generated">
            <a:extLst>
              <a:ext uri="{FF2B5EF4-FFF2-40B4-BE49-F238E27FC236}">
                <a16:creationId xmlns:a16="http://schemas.microsoft.com/office/drawing/2014/main" id="{230FC409-2984-C24C-DE7F-C0D979325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7D1CEAA-EB8C-55EF-C1C5-8C053FEDB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500187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  <a:latin typeface="思源黑体 CN Normal" panose="020B0400000000000000" pitchFamily="34" charset="-122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3371369-BF9D-177D-1279-46561F078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305503"/>
            <a:ext cx="10515600" cy="953512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思源黑体 CN Normal" panose="020B0400000000000000" pitchFamily="34" charset="-122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253598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168"/>
            <a:ext cx="10515600" cy="54164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3816"/>
            <a:ext cx="10515600" cy="52922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3915636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168"/>
            <a:ext cx="10515600" cy="54164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9547"/>
            <a:ext cx="10515600" cy="20948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838200" y="4155747"/>
            <a:ext cx="10515600" cy="23275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838200" y="3401354"/>
            <a:ext cx="10515600" cy="538661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10010376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119713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1643886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13545"/>
            <a:ext cx="10363200" cy="756005"/>
          </a:xfr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69550"/>
            <a:ext cx="10363200" cy="76086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668826"/>
            <a:ext cx="10363200" cy="1125537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4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8735241"/>
      </p:ext>
    </p:extLst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3633"/>
            <a:ext cx="10363200" cy="756005"/>
          </a:xfrm>
        </p:spPr>
        <p:txBody>
          <a:bodyPr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633583"/>
            <a:ext cx="10363200" cy="1125537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000" b="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0592408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5360542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030"/>
            <a:ext cx="434757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977030"/>
            <a:ext cx="5817296" cy="5006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4148790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0690"/>
            <a:ext cx="10515600" cy="4012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182057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1708098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404595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616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8309"/>
            <a:ext cx="434757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1068309"/>
            <a:ext cx="5817295" cy="435133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892181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4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2335648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715428"/>
      </p:ext>
    </p:extLst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3152293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9715149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5411880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29"/>
            <a:ext cx="10515600" cy="1018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accent2"/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2773478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7846115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492" y="4701211"/>
            <a:ext cx="7346674" cy="1325563"/>
          </a:xfrm>
        </p:spPr>
        <p:txBody>
          <a:bodyPr/>
          <a:lstStyle>
            <a:lvl1pPr algn="r"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492" y="1808922"/>
            <a:ext cx="7346674" cy="273326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3764235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6080055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06130"/>
            <a:ext cx="10515600" cy="36785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977135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accent2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425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520687"/>
            <a:ext cx="10515600" cy="77525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7785649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814"/>
            <a:ext cx="10515600" cy="648127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557758"/>
            <a:ext cx="10514012" cy="426308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8888821"/>
      </p:ext>
    </p:extLst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085"/>
            <a:ext cx="10515600" cy="648127"/>
          </a:xfrm>
        </p:spPr>
        <p:txBody>
          <a:bodyPr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0008892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4354157" cy="1990799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589322"/>
            <a:ext cx="4353500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6666717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115827" cy="1990799"/>
          </a:xfrm>
        </p:spPr>
        <p:txBody>
          <a:bodyPr anchor="b"/>
          <a:lstStyle>
            <a:lvl1pPr algn="ctr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6" y="2589322"/>
            <a:ext cx="7114753" cy="17782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2115668"/>
      </p:ext>
    </p:extLst>
  </p:cSld>
  <p:clrMapOvr>
    <a:masterClrMapping/>
  </p:clrMapOvr>
  <p:transition spd="med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78" y="171483"/>
            <a:ext cx="6180221" cy="132556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78" y="1631981"/>
            <a:ext cx="618022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7089183"/>
      </p:ext>
    </p:extLst>
  </p:cSld>
  <p:clrMapOvr>
    <a:masterClrMapping/>
  </p:clrMapOvr>
  <p:transition spd="med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9281665"/>
      </p:ext>
    </p:extLst>
  </p:cSld>
  <p:clrMapOvr>
    <a:masterClrMapping/>
  </p:clrMapOvr>
  <p:transition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134284"/>
      </p:ext>
    </p:extLst>
  </p:cSld>
  <p:clrMapOvr>
    <a:masterClrMapping/>
  </p:clrMapOvr>
  <p:transition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917" y="1686258"/>
            <a:ext cx="8242449" cy="334294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 sz="360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3967078"/>
      </p:ext>
    </p:extLst>
  </p:cSld>
  <p:clrMapOvr>
    <a:masterClrMapping/>
  </p:clrMapOvr>
  <p:transition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660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085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BSC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02038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9000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grap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7B122B-3148-B323-5FAB-F21B14113C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014" b="41014"/>
          <a:stretch/>
        </p:blipFill>
        <p:spPr>
          <a:xfrm>
            <a:off x="629478" y="824881"/>
            <a:ext cx="5254487" cy="94428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56E03AA-0FA7-7ED9-07BF-736F284F2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D2425C2-ED19-913C-9543-E52271964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762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179365" y="-173038"/>
            <a:ext cx="6858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5FEE6D7-FC8F-75E0-3119-555F90EF3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DD2E02A-6BD9-D4E8-64EF-D423915A6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E987930-D2D8-AB27-92AA-96824AC935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705" y="531901"/>
            <a:ext cx="51562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1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ook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159487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DAD0AE-23DE-3DCC-D87F-4ADD834C74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17" b="39489"/>
          <a:stretch/>
        </p:blipFill>
        <p:spPr>
          <a:xfrm>
            <a:off x="914400" y="366536"/>
            <a:ext cx="3995530" cy="139818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B48D38-214C-F686-05C4-3D51C6342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CF1727B-71CA-7CA0-8242-B0BC55D4F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5234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SCONE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630B09-8ABC-3B21-5D53-FF429A3581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014" b="41014"/>
          <a:stretch/>
        </p:blipFill>
        <p:spPr>
          <a:xfrm>
            <a:off x="841513" y="957471"/>
            <a:ext cx="4516687" cy="81169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C07897C-8BE4-0609-56A5-291FFE9F7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2A51224-80E0-5937-B79C-13EF4DB64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0906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040217" y="-173038"/>
            <a:ext cx="6858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5D79C37-6FC9-7F1F-D362-B69360CF9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E7DC3C5-1351-2F72-1D28-A494F3B6F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2A806FF-F9E5-147B-2901-371A70D8FD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6455" y="520358"/>
            <a:ext cx="4452732" cy="182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0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o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089913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9A3E16-DC77-C6B5-A86B-8BC61AA1B8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421" b="44987"/>
          <a:stretch/>
        </p:blipFill>
        <p:spPr>
          <a:xfrm>
            <a:off x="699052" y="785191"/>
            <a:ext cx="5254487" cy="92433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89A8242-BC76-DCB1-EB98-CD0D645FF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BF66901-C382-7924-D33D-148784CA8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1610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erience Manag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6761921" y="-83586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7F6A1D-ACC7-590E-82CE-0836935662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619540" y="520358"/>
            <a:ext cx="4452732" cy="19287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77E097A-F2A6-0031-2256-352F5DED8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64F4449-B06C-B400-0D52-898BFE021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5730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lor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6950764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7828EC-A589-BED0-8095-16781DDC85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788505" y="409131"/>
            <a:ext cx="3872947" cy="16776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4AF5934-A81C-AB2E-E6F7-330CDC09A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3D0B1A2-4027-33A9-7470-05E97CA71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3546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ps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9AE861-A2DF-FBC5-9195-DEC945B061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659297" y="337930"/>
            <a:ext cx="4031973" cy="174648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458564F-A968-F9FE-82F5-40A86231C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6969254-DEAA-5DE5-F138-9AFDF672C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074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26507"/>
            <a:ext cx="5181600" cy="4102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26507"/>
            <a:ext cx="5181600" cy="4102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913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B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020339" y="-173038"/>
            <a:ext cx="6858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251794F-8256-26E8-0341-09581BCBB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352F326-1908-01B2-F5F8-43416648D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A411FF9-6B20-3D59-1A76-75F8277130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787" y="817562"/>
            <a:ext cx="5299213" cy="192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urnal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AF921D-BAED-B61A-C672-4F45E1ABE0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549965" y="220533"/>
            <a:ext cx="6965904" cy="301734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61ADADA-11D2-46A2-3BB5-AE8202F01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E4B4B69-BC69-C03C-7350-55A7C65C3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830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plac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268817" y="-89452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F62BF1-2565-4C9B-0F20-7AAFBEDFB3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689114" y="337930"/>
            <a:ext cx="4452732" cy="19287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02F1630-D89F-BDE0-79A7-996FB56E2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8848627-8BB4-547E-F976-7DE8D0C252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7944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050156" y="-99391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70C73B-743D-84E8-CDCB-CBF039697F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795129" y="337930"/>
            <a:ext cx="4008785" cy="1736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5CC211C-6D4C-13F2-90FE-3D4BD2C75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94F9D9C-6C58-BA44-10A3-93C7D13FA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7657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268817" y="0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790860-D03D-6879-09E7-581FD9BB9B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798445" y="510419"/>
            <a:ext cx="4452732" cy="19287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F624CD2-0E11-8D1A-2716-D23F9483F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7534104-0B08-3346-35D0-A8CCEB7B9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2150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CM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25358FF-8F66-8064-F644-1BE8719C0B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445" y="913188"/>
            <a:ext cx="7086381" cy="1475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64243D-9212-B64F-C0CA-4B0865F60C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0000"/>
          </a:blip>
          <a:srcRect/>
          <a:stretch/>
        </p:blipFill>
        <p:spPr>
          <a:xfrm>
            <a:off x="7089913" y="-173038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5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Bibliograp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33970B-D6C9-7E6D-97F5-83864D92D7F0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DB2E8E2-F455-2018-F117-B264C7F7BA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014" b="41014"/>
          <a:stretch/>
        </p:blipFill>
        <p:spPr>
          <a:xfrm>
            <a:off x="629478" y="824881"/>
            <a:ext cx="5254487" cy="94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6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nec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E8FAF1-7477-9CB8-B605-0F235DCC4487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79365" y="-173038"/>
            <a:ext cx="6858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C20E89A-4255-C444-4206-C080F8251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3AAB703-5D55-CA5C-264A-101C3113F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53C325-90BF-8DE3-6136-4F237C9B7B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400" y="687378"/>
            <a:ext cx="51562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3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Book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E02231-C7EF-09F0-B465-FC61BC02F546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59487" y="-173038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0BE3DD-302D-1D53-4F87-F79842277E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314" b="39690"/>
          <a:stretch/>
        </p:blipFill>
        <p:spPr>
          <a:xfrm>
            <a:off x="914400" y="366536"/>
            <a:ext cx="3995530" cy="139818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3BEA541-C52F-4F16-9414-D8D673163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6B0F673-28AC-B599-348D-56FBA8059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4536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BSCONE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D152C0-A46A-568B-08B8-7AE84BC6E5CE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6A2BB8-662B-F88D-8482-EB58A39CEC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014" b="41014"/>
          <a:stretch/>
        </p:blipFill>
        <p:spPr>
          <a:xfrm>
            <a:off x="841513" y="957471"/>
            <a:ext cx="4516687" cy="81169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D435B03-ADDE-E4E9-3B6A-6A2842990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C798B1D-2593-DD10-D7D1-A59CB609AA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4273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29"/>
            <a:ext cx="10515600" cy="1018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026750"/>
            <a:ext cx="5157787" cy="697509"/>
          </a:xfrm>
          <a:solidFill>
            <a:schemeClr val="accent3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78734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026750"/>
            <a:ext cx="5183188" cy="697509"/>
          </a:xfrm>
          <a:solidFill>
            <a:schemeClr val="accent3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78734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042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D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A6AF33-D58C-0D0F-E7DD-66ACF7D2E602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40217" y="-173038"/>
            <a:ext cx="6858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56C6A33-F833-C96D-DB93-8BDC92D8D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B43587B-91AB-A437-3EA0-9B55A9F85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9AEB876-D2F4-D845-5326-D2C21B0068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400" y="652347"/>
            <a:ext cx="4657992" cy="191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2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Ho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44FA7CC-F17F-760F-E501-380AB0442A07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89913" y="-173038"/>
            <a:ext cx="6858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6D1346-60A9-9792-7775-6E7B69F8A4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178" b="44230"/>
          <a:stretch/>
        </p:blipFill>
        <p:spPr>
          <a:xfrm>
            <a:off x="699052" y="785191"/>
            <a:ext cx="5254487" cy="92433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C93A7B1-557B-714E-67F4-9479CC75C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D238464-D25C-6B1C-25F6-18DDF11D1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39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perience Manag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62C42F0-DEE7-4F49-27D7-94F10D4CE58C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61921" y="-83586"/>
            <a:ext cx="6858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FC1549-4CD1-5BFA-3870-5A8157372A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619540" y="520358"/>
            <a:ext cx="4810540" cy="208372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C899B37-14F6-EA07-AA82-682DD80D8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8FDA6C8-6C85-BFBC-B2F2-EF29ADE66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94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plor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DA504E-3919-372E-4601-7E56958870A4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50764" y="-173038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6A45A4-430D-6D54-9B0E-27764627F5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788505" y="409131"/>
            <a:ext cx="3872947" cy="16776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C78D586-0291-30EC-3208-3773FC51B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9A046BB-383E-8EEF-53CA-8E0E26921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5663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ips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7C6FBA-2FA7-D97D-AC93-B1A1EE13CE30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FF4386-9A3F-E9BC-EF7F-B286FACFBF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659297" y="337930"/>
            <a:ext cx="4031973" cy="174648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E109FD0-92C1-A3D9-F05E-CD2303B6F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0BC53ED-1762-B677-F199-D956EBA66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07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OB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6627ED-FBD9-3A17-B5EF-26FFB357C664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20339" y="-173038"/>
            <a:ext cx="6858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BAAE81B-5F54-B779-599C-98E80BED5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C954DBD-33AA-11B2-3CFF-6714FF6DB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9AEA31-AE71-D2DB-1802-0F23A32E7C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400" y="822690"/>
            <a:ext cx="4826833" cy="175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ournal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4E2ECB-19A9-4531-1912-C4B8F299B056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542D42-A9F6-B597-E247-F56B5B2311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534975" y="103422"/>
            <a:ext cx="7104333" cy="307730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0189CC5-DEBD-53B2-90DD-9474EA0AC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B4C38EE-13D9-5D73-07F7-95F885B50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7107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rketplac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9B0CF3-F58C-C6E1-A79F-6E1AB16C3910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817" y="-89452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0817E9-64D7-A06B-DB20-B01D7EB314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689113" y="337929"/>
            <a:ext cx="4964547" cy="215043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C2A1700-2A1A-D83E-A3A0-863C08F88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833615B-47F0-2887-4630-51AE778FA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655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sai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1FF2A1-EAAF-42E1-E299-0AADCCF76736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50156" y="-99391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7DB06D-071A-909C-A9A3-32015233FF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795129" y="337930"/>
            <a:ext cx="4008785" cy="1736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4DDB3F0-BEBD-BEAB-7990-113D5B48A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199975F-94F7-69C8-542B-6EA40B4D5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654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noram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54A731-CED1-6EB6-8F92-6D19AE1EFE82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817" y="0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11FBD2-D8A2-634D-422E-E6A019E365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798445" y="510419"/>
            <a:ext cx="4452732" cy="19287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8F982A6-F2FC-CBAE-89A9-16231B29B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75548E8-4B45-A2E9-C675-DBEF8C0ED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8990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2038864"/>
            <a:ext cx="3438938" cy="434579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2038864"/>
            <a:ext cx="3438938" cy="434579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2038864"/>
            <a:ext cx="3438938" cy="434579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265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44FA7CC-F17F-760F-E501-380AB0442A07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89913" y="-173038"/>
            <a:ext cx="685800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9B86BCC-7009-D0AD-B15E-AF90469686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1607" y="756172"/>
            <a:ext cx="4929586" cy="249979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5068B29-E483-A966-D1EE-461DC240AB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878665"/>
            <a:ext cx="6470374" cy="1622725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6985B85-F28B-96F4-674D-22F836CB0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5666282"/>
            <a:ext cx="6470374" cy="62180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9918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13545"/>
            <a:ext cx="10363200" cy="756005"/>
          </a:xfrm>
        </p:spPr>
        <p:txBody>
          <a:bodyPr anchor="t" anchorCtr="0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69550"/>
            <a:ext cx="10363200" cy="760868"/>
          </a:xfrm>
        </p:spPr>
        <p:txBody>
          <a:bodyPr anchor="t" anchorCtr="0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668826"/>
            <a:ext cx="10363200" cy="1125537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4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80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3633"/>
            <a:ext cx="10363200" cy="756005"/>
          </a:xfrm>
        </p:spPr>
        <p:txBody>
          <a:bodyPr anchor="t" anchorCtr="0"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633583"/>
            <a:ext cx="10363200" cy="1125537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000" b="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626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925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030"/>
            <a:ext cx="4347575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977030"/>
            <a:ext cx="5817296" cy="5006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946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0690"/>
            <a:ext cx="10515600" cy="4012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182057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233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369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8309"/>
            <a:ext cx="4347575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1068309"/>
            <a:ext cx="5817295" cy="435133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575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4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448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999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298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6A67E8-C07E-73D7-EDD6-8416CAB228E5}"/>
              </a:ext>
            </a:extLst>
          </p:cNvPr>
          <p:cNvSpPr/>
          <p:nvPr userDrawn="1"/>
        </p:nvSpPr>
        <p:spPr>
          <a:xfrm>
            <a:off x="0" y="0"/>
            <a:ext cx="12192000" cy="6518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500187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305503"/>
            <a:ext cx="10515600" cy="95351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688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DFC4983-7485-1282-E933-8FB891A85A79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500187"/>
          </a:xfrm>
        </p:spPr>
        <p:txBody>
          <a:bodyPr anchor="b"/>
          <a:lstStyle>
            <a:lvl1pPr algn="ctr"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305503"/>
            <a:ext cx="10515600" cy="95351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620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584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316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887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29"/>
            <a:ext cx="10515600" cy="1018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383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831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492" y="4701211"/>
            <a:ext cx="7346674" cy="1325563"/>
          </a:xfrm>
        </p:spPr>
        <p:txBody>
          <a:bodyPr anchor="t"/>
          <a:lstStyle>
            <a:lvl1pPr algn="r"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492" y="1808922"/>
            <a:ext cx="7346674" cy="273326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88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08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520687"/>
            <a:ext cx="10515600" cy="77525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39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6E861E-85F9-B3D8-2C0B-D52396940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632ECC-826B-41CB-2906-4DC9F0CFF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378931-12FE-CDBE-DC13-8A418BD24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011A-611B-4417-9FED-A5D2DC879410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4BF635-1E63-F8E6-2D07-A9FBBEE3B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C03DA2-388D-CF8B-4580-DB9A3B5B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B8C2-D030-4785-A615-31F06998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26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BSC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02038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9814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814"/>
            <a:ext cx="10515600" cy="648127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557758"/>
            <a:ext cx="10514012" cy="426308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43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085"/>
            <a:ext cx="10515600" cy="648127"/>
          </a:xfrm>
        </p:spPr>
        <p:txBody>
          <a:bodyPr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794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4354157" cy="1990799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589322"/>
            <a:ext cx="4353500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882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115827" cy="1990799"/>
          </a:xfrm>
        </p:spPr>
        <p:txBody>
          <a:bodyPr anchor="b"/>
          <a:lstStyle>
            <a:lvl1pPr algn="ctr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6" y="2589322"/>
            <a:ext cx="7114753" cy="17782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765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78" y="171483"/>
            <a:ext cx="6180221" cy="132556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78" y="1631981"/>
            <a:ext cx="618022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073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234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5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917" y="1686258"/>
            <a:ext cx="8242449" cy="334294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 sz="360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87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F8FC6-FD99-CFCA-D557-FABC3C26C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335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919076-29F7-0909-A077-62E8CC193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335" y="3602038"/>
            <a:ext cx="9144000" cy="16557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115026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78CC-DC26-5E2E-C6AF-3E4211BF2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55B2F-E235-DEAC-C13C-6C53E14AA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0182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grap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7B122B-3148-B323-5FAB-F21B14113C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014" b="41014"/>
          <a:stretch/>
        </p:blipFill>
        <p:spPr>
          <a:xfrm>
            <a:off x="629478" y="824881"/>
            <a:ext cx="5254487" cy="94428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56E03AA-0FA7-7ED9-07BF-736F284F2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D2425C2-ED19-913C-9543-E52271964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8751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AC716-7F69-52E5-FB93-D67ED48C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95120-A67F-623E-B05C-3971EDAE1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577" y="1825625"/>
            <a:ext cx="551318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7D8AF0-4A6B-DD0E-A763-5A834282A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5237" y="1825625"/>
            <a:ext cx="551318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059756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9095B-7F0A-3FE6-F695-400FB628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092151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91535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29"/>
            <a:ext cx="10515600" cy="1018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89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3725744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179365" y="-173038"/>
            <a:ext cx="6858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5FEE6D7-FC8F-75E0-3119-555F90EF3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DD2E02A-6BD9-D4E8-64EF-D423915A6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E987930-D2D8-AB27-92AA-96824AC935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705" y="531901"/>
            <a:ext cx="51562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4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ook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159487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DAD0AE-23DE-3DCC-D87F-4ADD834C74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17" b="39489"/>
          <a:stretch/>
        </p:blipFill>
        <p:spPr>
          <a:xfrm>
            <a:off x="914400" y="366536"/>
            <a:ext cx="3995530" cy="139818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B48D38-214C-F686-05C4-3D51C6342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CF1727B-71CA-7CA0-8242-B0BC55D4F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594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SCONE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630B09-8ABC-3B21-5D53-FF429A3581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014" b="41014"/>
          <a:stretch/>
        </p:blipFill>
        <p:spPr>
          <a:xfrm>
            <a:off x="841513" y="957471"/>
            <a:ext cx="4516687" cy="81169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C07897C-8BE4-0609-56A5-291FFE9F7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2A51224-80E0-5937-B79C-13EF4DB64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4319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040217" y="-173038"/>
            <a:ext cx="6858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5D79C37-6FC9-7F1F-D362-B69360CF9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E7DC3C5-1351-2F72-1D28-A494F3B6F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2A806FF-F9E5-147B-2901-371A70D8FD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6455" y="520358"/>
            <a:ext cx="4452732" cy="182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1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o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089913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9A3E16-DC77-C6B5-A86B-8BC61AA1B8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421" b="44987"/>
          <a:stretch/>
        </p:blipFill>
        <p:spPr>
          <a:xfrm>
            <a:off x="699052" y="785191"/>
            <a:ext cx="5254487" cy="92433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89A8242-BC76-DCB1-EB98-CD0D645FF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BF66901-C382-7924-D33D-148784CA8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850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erience Manag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6761921" y="-83586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7F6A1D-ACC7-590E-82CE-0836935662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619540" y="520358"/>
            <a:ext cx="4452732" cy="19287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77E097A-F2A6-0031-2256-352F5DED8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64F4449-B06C-B400-0D52-898BFE021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1884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lor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6950764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7828EC-A589-BED0-8095-16781DDC85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788505" y="409131"/>
            <a:ext cx="3872947" cy="16776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4AF5934-A81C-AB2E-E6F7-330CDC09A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3D0B1A2-4027-33A9-7470-05E97CA71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530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ps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9AE861-A2DF-FBC5-9195-DEC945B061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659297" y="337930"/>
            <a:ext cx="4031973" cy="174648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458564F-A968-F9FE-82F5-40A86231C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6969254-DEAA-5DE5-F138-9AFDF672C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3290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84826A-61A5-8CF7-5E10-CE4C0F820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A68157-DA0A-665A-21FE-E0E3D73B4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FBD088-A6D4-A6E3-64C4-1C090D094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011A-611B-4417-9FED-A5D2DC879410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FFD464-B277-3939-4A87-A1869728B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6582D7-D0DB-F174-75BE-920F87403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B8C2-D030-4785-A615-31F06998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03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B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020339" y="-173038"/>
            <a:ext cx="6858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251794F-8256-26E8-0341-09581BCBB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352F326-1908-01B2-F5F8-43416648D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A411FF9-6B20-3D59-1A76-75F8277130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787" y="817562"/>
            <a:ext cx="5299213" cy="192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8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urnal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AF921D-BAED-B61A-C672-4F45E1ABE0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549965" y="220533"/>
            <a:ext cx="6965904" cy="301734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61ADADA-11D2-46A2-3BB5-AE8202F01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E4B4B69-BC69-C03C-7350-55A7C65C3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81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plac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268817" y="-89452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F62BF1-2565-4C9B-0F20-7AAFBEDFB3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689114" y="337930"/>
            <a:ext cx="4452732" cy="19287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02F1630-D89F-BDE0-79A7-996FB56E2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8848627-8BB4-547E-F976-7DE8D0C252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650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050156" y="-99391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70C73B-743D-84E8-CDCB-CBF039697F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795129" y="337930"/>
            <a:ext cx="4008785" cy="1736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5CC211C-6D4C-13F2-90FE-3D4BD2C75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94F9D9C-6C58-BA44-10A3-93C7D13FA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1173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268817" y="0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790860-D03D-6879-09E7-581FD9BB9B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798445" y="510419"/>
            <a:ext cx="4452732" cy="19287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F624CD2-0E11-8D1A-2716-D23F9483F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7534104-0B08-3346-35D0-A8CCEB7B9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6401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CM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25358FF-8F66-8064-F644-1BE8719C0B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445" y="913188"/>
            <a:ext cx="7086381" cy="1475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64243D-9212-B64F-C0CA-4B0865F60C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0000"/>
          </a:blip>
          <a:srcRect/>
          <a:stretch/>
        </p:blipFill>
        <p:spPr>
          <a:xfrm>
            <a:off x="7089913" y="-173038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8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Bibliograp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33970B-D6C9-7E6D-97F5-83864D92D7F0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DB2E8E2-F455-2018-F117-B264C7F7BA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014" b="41014"/>
          <a:stretch/>
        </p:blipFill>
        <p:spPr>
          <a:xfrm>
            <a:off x="629478" y="824881"/>
            <a:ext cx="5254487" cy="94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8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nec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E8FAF1-7477-9CB8-B605-0F235DCC4487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79365" y="-173038"/>
            <a:ext cx="6858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C20E89A-4255-C444-4206-C080F8251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3AAB703-5D55-CA5C-264A-101C3113F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53C325-90BF-8DE3-6136-4F237C9B7B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400" y="687378"/>
            <a:ext cx="51562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7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Book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E02231-C7EF-09F0-B465-FC61BC02F546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59487" y="-173038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0BE3DD-302D-1D53-4F87-F79842277E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314" b="39690"/>
          <a:stretch/>
        </p:blipFill>
        <p:spPr>
          <a:xfrm>
            <a:off x="914400" y="366536"/>
            <a:ext cx="3995530" cy="139818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3BEA541-C52F-4F16-9414-D8D673163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6B0F673-28AC-B599-348D-56FBA8059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1826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BSCONE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D152C0-A46A-568B-08B8-7AE84BC6E5CE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6A2BB8-662B-F88D-8482-EB58A39CEC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014" b="41014"/>
          <a:stretch/>
        </p:blipFill>
        <p:spPr>
          <a:xfrm>
            <a:off x="841513" y="957471"/>
            <a:ext cx="4516687" cy="81169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D435B03-ADDE-E4E9-3B6A-6A2842990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C798B1D-2593-DD10-D7D1-A59CB609AA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091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354B3B-8191-3785-8CDF-CC91BE8D8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035B75-E99D-E320-D3DD-522718884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F1CCDF6-1242-5220-716D-BA0DAA900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BCD35B-F7D7-B171-F48A-C573F3E4D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011A-611B-4417-9FED-A5D2DC879410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C754DA-6EEB-5E2A-7942-A7813539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E1A4A-9A67-9E90-077D-8EE4F6E5D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B8C2-D030-4785-A615-31F06998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008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D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A6AF33-D58C-0D0F-E7DD-66ACF7D2E602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40217" y="-173038"/>
            <a:ext cx="6858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56C6A33-F833-C96D-DB93-8BDC92D8D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B43587B-91AB-A437-3EA0-9B55A9F85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9AEB876-D2F4-D845-5326-D2C21B0068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400" y="652347"/>
            <a:ext cx="4657992" cy="191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3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Ho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44FA7CC-F17F-760F-E501-380AB0442A07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89913" y="-173038"/>
            <a:ext cx="6858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6D1346-60A9-9792-7775-6E7B69F8A4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178" b="44230"/>
          <a:stretch/>
        </p:blipFill>
        <p:spPr>
          <a:xfrm>
            <a:off x="699052" y="785191"/>
            <a:ext cx="5254487" cy="92433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C93A7B1-557B-714E-67F4-9479CC75C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D238464-D25C-6B1C-25F6-18DDF11D1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7955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perience Manag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62C42F0-DEE7-4F49-27D7-94F10D4CE58C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61921" y="-83586"/>
            <a:ext cx="6858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FC1549-4CD1-5BFA-3870-5A8157372A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619540" y="520358"/>
            <a:ext cx="4810540" cy="208372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C899B37-14F6-EA07-AA82-682DD80D8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8FDA6C8-6C85-BFBC-B2F2-EF29ADE66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07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plor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DA504E-3919-372E-4601-7E56958870A4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50764" y="-173038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6A45A4-430D-6D54-9B0E-27764627F5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788505" y="409131"/>
            <a:ext cx="3872947" cy="16776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C78D586-0291-30EC-3208-3773FC51B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9A046BB-383E-8EEF-53CA-8E0E26921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33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ips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7C6FBA-2FA7-D97D-AC93-B1A1EE13CE30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FF4386-9A3F-E9BC-EF7F-B286FACFBF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659297" y="337930"/>
            <a:ext cx="4031973" cy="174648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E109FD0-92C1-A3D9-F05E-CD2303B6F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0BC53ED-1762-B677-F199-D956EBA66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6297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OB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6627ED-FBD9-3A17-B5EF-26FFB357C664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20339" y="-173038"/>
            <a:ext cx="6858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BAAE81B-5F54-B779-599C-98E80BED5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C954DBD-33AA-11B2-3CFF-6714FF6DB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9AEA31-AE71-D2DB-1802-0F23A32E7C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400" y="822690"/>
            <a:ext cx="4826833" cy="175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0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ournal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4E2ECB-19A9-4531-1912-C4B8F299B056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542D42-A9F6-B597-E247-F56B5B2311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534975" y="103422"/>
            <a:ext cx="7104333" cy="307730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0189CC5-DEBD-53B2-90DD-9474EA0AC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B4C38EE-13D9-5D73-07F7-95F885B50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888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rketplac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9B0CF3-F58C-C6E1-A79F-6E1AB16C3910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817" y="-89452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0817E9-64D7-A06B-DB20-B01D7EB314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689113" y="337929"/>
            <a:ext cx="4964547" cy="215043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C2A1700-2A1A-D83E-A3A0-863C08F88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833615B-47F0-2887-4630-51AE778FA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55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sai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1FF2A1-EAAF-42E1-E299-0AADCCF76736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50156" y="-99391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7DB06D-071A-909C-A9A3-32015233FF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795129" y="337930"/>
            <a:ext cx="4008785" cy="1736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4DDB3F0-BEBD-BEAB-7990-113D5B48A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199975F-94F7-69C8-542B-6EA40B4D5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7950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noram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54A731-CED1-6EB6-8F92-6D19AE1EFE82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817" y="0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11FBD2-D8A2-634D-422E-E6A019E365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798445" y="510419"/>
            <a:ext cx="4452732" cy="19287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8F982A6-F2FC-CBAE-89A9-16231B29B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75548E8-4B45-A2E9-C675-DBEF8C0ED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3934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74554-35EE-01EF-9106-EFBDE56E9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148DCF8-338F-1824-AC1D-3602EBF36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125879-CBA3-4DF5-D4E3-B69F030E9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2FE1A9F-B8FA-9EFD-956F-7158D5125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5FCC74E-7FBB-C210-34EB-01AEBF99C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4F0F976-1699-9DEF-CC7B-AF2A15BBE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011A-611B-4417-9FED-A5D2DC879410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142451D-BE2E-06D2-F9AA-3F5B47BCC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8010B9E-70A0-56CF-F488-01DE905AD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B8C2-D030-4785-A615-31F06998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503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44FA7CC-F17F-760F-E501-380AB0442A07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89913" y="-173038"/>
            <a:ext cx="685800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9B86BCC-7009-D0AD-B15E-AF90469686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1607" y="756172"/>
            <a:ext cx="4929586" cy="249979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5068B29-E483-A966-D1EE-461DC240AB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878665"/>
            <a:ext cx="6470374" cy="1622725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6985B85-F28B-96F4-674D-22F836CB0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5666282"/>
            <a:ext cx="6470374" cy="62180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826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13545"/>
            <a:ext cx="10363200" cy="756005"/>
          </a:xfrm>
        </p:spPr>
        <p:txBody>
          <a:bodyPr anchor="t" anchorCtr="0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69550"/>
            <a:ext cx="10363200" cy="760868"/>
          </a:xfrm>
        </p:spPr>
        <p:txBody>
          <a:bodyPr anchor="t" anchorCtr="0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668826"/>
            <a:ext cx="10363200" cy="1125537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400" b="0" kern="1200" dirty="0" smtClean="0">
                <a:solidFill>
                  <a:schemeClr val="accent1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64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3633"/>
            <a:ext cx="10363200" cy="756005"/>
          </a:xfrm>
        </p:spPr>
        <p:txBody>
          <a:bodyPr anchor="t" anchorCtr="0"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633583"/>
            <a:ext cx="10363200" cy="1125537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000" b="0" kern="1200" dirty="0" smtClean="0">
                <a:solidFill>
                  <a:schemeClr val="accent2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763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524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030"/>
            <a:ext cx="4347575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977030"/>
            <a:ext cx="5817296" cy="5006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026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0690"/>
            <a:ext cx="10515600" cy="4012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182057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accent2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767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92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8309"/>
            <a:ext cx="4347575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1068309"/>
            <a:ext cx="5817295" cy="435133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27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4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396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323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B1D4B9-D1D1-D5FE-C5A1-0AA406066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6A5D5EE-46D3-4251-9CAD-4075713D8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011A-611B-4417-9FED-A5D2DC879410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BAFA191-8702-835A-BCFD-8BDCE2787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E7F1ACB-9958-018F-C2FE-824ED1E53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B8C2-D030-4785-A615-31F06998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211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6A67E8-C07E-73D7-EDD6-8416CAB228E5}"/>
              </a:ext>
            </a:extLst>
          </p:cNvPr>
          <p:cNvSpPr/>
          <p:nvPr userDrawn="1"/>
        </p:nvSpPr>
        <p:spPr>
          <a:xfrm>
            <a:off x="0" y="0"/>
            <a:ext cx="12192000" cy="6518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500187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305503"/>
            <a:ext cx="10515600" cy="95351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639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DFC4983-7485-1282-E933-8FB891A85A79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500187"/>
          </a:xfrm>
        </p:spPr>
        <p:txBody>
          <a:bodyPr anchor="b"/>
          <a:lstStyle>
            <a:lvl1pPr algn="ctr"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305503"/>
            <a:ext cx="10515600" cy="95351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56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17743E0-0A1F-878B-499E-2B4AC057E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C45A952-406E-D608-8B3A-D68D1017D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A1780-1D20-B3DE-3778-67FEA1DA9BE7}"/>
              </a:ext>
            </a:extLst>
          </p:cNvPr>
          <p:cNvSpPr/>
          <p:nvPr userDrawn="1"/>
        </p:nvSpPr>
        <p:spPr>
          <a:xfrm>
            <a:off x="0" y="-1"/>
            <a:ext cx="7732059" cy="338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1A0AE7-313A-EDE1-A3BD-0D6320F3E69D}"/>
              </a:ext>
            </a:extLst>
          </p:cNvPr>
          <p:cNvSpPr/>
          <p:nvPr userDrawn="1"/>
        </p:nvSpPr>
        <p:spPr>
          <a:xfrm>
            <a:off x="6427694" y="-1"/>
            <a:ext cx="3792071" cy="338401"/>
          </a:xfrm>
          <a:prstGeom prst="rect">
            <a:avLst/>
          </a:prstGeom>
          <a:solidFill>
            <a:srgbClr val="FAB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8AD430-C329-EFD8-0C78-5CE7B585A59A}"/>
              </a:ext>
            </a:extLst>
          </p:cNvPr>
          <p:cNvSpPr/>
          <p:nvPr userDrawn="1"/>
        </p:nvSpPr>
        <p:spPr>
          <a:xfrm>
            <a:off x="10219765" y="-1"/>
            <a:ext cx="1990164" cy="3384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70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165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941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29"/>
            <a:ext cx="10515600" cy="1018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458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079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492" y="4701211"/>
            <a:ext cx="7346674" cy="1325563"/>
          </a:xfrm>
        </p:spPr>
        <p:txBody>
          <a:bodyPr anchor="t"/>
          <a:lstStyle>
            <a:lvl1pPr algn="r"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492" y="1808922"/>
            <a:ext cx="7346674" cy="273326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48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21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520687"/>
            <a:ext cx="10515600" cy="77525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667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CA8F904-8822-04EB-677F-0860003E9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011A-611B-4417-9FED-A5D2DC879410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6325D56-E7D6-1C67-9218-8BDB326AD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2A8DFC-2C78-91D3-AB59-0650B07CA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B8C2-D030-4785-A615-31F06998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694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814"/>
            <a:ext cx="10515600" cy="648127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557758"/>
            <a:ext cx="10514012" cy="426308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368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085"/>
            <a:ext cx="10515600" cy="648127"/>
          </a:xfrm>
        </p:spPr>
        <p:txBody>
          <a:bodyPr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600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4354157" cy="1990799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589322"/>
            <a:ext cx="4353500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247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115827" cy="1990799"/>
          </a:xfrm>
        </p:spPr>
        <p:txBody>
          <a:bodyPr anchor="b"/>
          <a:lstStyle>
            <a:lvl1pPr algn="ctr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6" y="2589322"/>
            <a:ext cx="7114753" cy="17782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353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78" y="171483"/>
            <a:ext cx="6180221" cy="132556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78" y="1631981"/>
            <a:ext cx="618022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186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122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57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917" y="1686258"/>
            <a:ext cx="8242449" cy="334294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 sz="360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650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7521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4409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FE71AB-B278-1C5E-86B1-10F6BC825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924C9E-0D98-820F-AD9F-4EBECA1DE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A4E8DA-3EFC-C1CD-06A5-49FE4C93A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A253EF-1F00-6F58-2A79-835A56CDE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011A-611B-4417-9FED-A5D2DC879410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01210B-FBC4-B906-29D7-7EEA8AAE4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6934D79-3712-D3EE-235F-4AA35B5D1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B8C2-D030-4785-A615-31F06998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893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13546"/>
            <a:ext cx="10363200" cy="756005"/>
          </a:xfrm>
        </p:spPr>
        <p:txBody>
          <a:bodyPr anchor="t" anchorCtr="0"/>
          <a:lstStyle>
            <a:lvl1pPr algn="ctr"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69550"/>
            <a:ext cx="10363200" cy="760868"/>
          </a:xfrm>
        </p:spPr>
        <p:txBody>
          <a:bodyPr anchor="t" anchorCtr="0"/>
          <a:lstStyle>
            <a:lvl1pPr marL="0" indent="0" algn="ctr">
              <a:buNone/>
              <a:defRPr sz="135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668828"/>
            <a:ext cx="10363200" cy="1125537"/>
          </a:xfrm>
        </p:spPr>
        <p:txBody>
          <a:bodyPr/>
          <a:lstStyle>
            <a:lvl1pPr marL="0" indent="0" algn="ctr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300" b="0" kern="1200" dirty="0" smtClean="0">
                <a:solidFill>
                  <a:schemeClr val="accent1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342900" indent="0" algn="ctr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7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685800" indent="0" algn="ctr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7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028700" indent="0" algn="ctr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7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371600" indent="0" algn="ctr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7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556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3635"/>
            <a:ext cx="10363200" cy="756005"/>
          </a:xfrm>
        </p:spPr>
        <p:txBody>
          <a:bodyPr anchor="t" anchorCtr="0"/>
          <a:lstStyle>
            <a:lvl1pPr algn="ctr">
              <a:defRPr sz="1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633585"/>
            <a:ext cx="10363200" cy="1125537"/>
          </a:xfrm>
        </p:spPr>
        <p:txBody>
          <a:bodyPr anchor="ctr"/>
          <a:lstStyle>
            <a:lvl1pPr marL="0" indent="0" algn="ctr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000" b="0" kern="1200" dirty="0" smtClean="0">
                <a:solidFill>
                  <a:schemeClr val="accent2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342900" indent="0" algn="ctr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7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685800" indent="0" algn="ctr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7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028700" indent="0" algn="ctr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7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371600" indent="0" algn="ctr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7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748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056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977032"/>
            <a:ext cx="4347575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977032"/>
            <a:ext cx="5817296" cy="5006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36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0692"/>
            <a:ext cx="10515600" cy="4012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182059"/>
            <a:ext cx="10515600" cy="629977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1800" b="0" kern="1200" dirty="0" smtClean="0">
                <a:solidFill>
                  <a:schemeClr val="accent2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15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57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475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1068309"/>
            <a:ext cx="4347575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6" y="1068309"/>
            <a:ext cx="5817295" cy="435133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12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6"/>
            <a:ext cx="10515600" cy="1997555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737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7"/>
            <a:ext cx="10515600" cy="1997555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6"/>
            <a:ext cx="10515600" cy="150018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97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696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42EF03-4578-CB42-263E-B2E248974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78917C9-57AD-619E-AB54-C03046F2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FECBAD4-CB59-14EC-829E-A579D9A98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5FEA130-A0C5-01E6-80FA-895E5860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011A-611B-4417-9FED-A5D2DC879410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2231F5A-ED92-5F34-4530-3DC8798E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2DE498-C236-EAB6-89F9-C583655C9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B8C2-D030-4785-A615-31F06998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588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2" y="1630496"/>
            <a:ext cx="3543300" cy="45354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2" y="1630496"/>
            <a:ext cx="3543300" cy="45354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913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5"/>
            <a:ext cx="10515600" cy="667555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1800" b="0" kern="1200" dirty="0" smtClean="0">
                <a:solidFill>
                  <a:schemeClr val="tx2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15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303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31"/>
            <a:ext cx="10515600" cy="1018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557193"/>
            <a:ext cx="5183188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602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9" cy="453545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9" cy="453545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9" cy="453545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183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492" y="4701213"/>
            <a:ext cx="7346675" cy="1325563"/>
          </a:xfrm>
        </p:spPr>
        <p:txBody>
          <a:bodyPr anchor="t"/>
          <a:lstStyle>
            <a:lvl1pPr algn="r">
              <a:defRPr sz="15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492" y="1808924"/>
            <a:ext cx="7346675" cy="2733261"/>
          </a:xfrm>
        </p:spPr>
        <p:txBody>
          <a:bodyPr/>
          <a:lstStyle>
            <a:lvl1pPr marL="68580" indent="-34290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094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81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520687"/>
            <a:ext cx="10515600" cy="775252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2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15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814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816"/>
            <a:ext cx="10515600" cy="648127"/>
          </a:xfrm>
        </p:spPr>
        <p:txBody>
          <a:bodyPr anchor="b"/>
          <a:lstStyle>
            <a:lvl1pPr algn="ctr">
              <a:defRPr sz="21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557758"/>
            <a:ext cx="10514012" cy="426308"/>
          </a:xfrm>
        </p:spPr>
        <p:txBody>
          <a:bodyPr/>
          <a:lstStyle>
            <a:lvl1pPr marL="0" indent="0" algn="ctr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938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087"/>
            <a:ext cx="10515600" cy="648127"/>
          </a:xfrm>
        </p:spPr>
        <p:txBody>
          <a:bodyPr/>
          <a:lstStyle>
            <a:lvl1pPr algn="ctr">
              <a:defRPr sz="21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218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4354157" cy="1990799"/>
          </a:xfrm>
        </p:spPr>
        <p:txBody>
          <a:bodyPr anchor="b"/>
          <a:lstStyle>
            <a:lvl1pPr algn="ctr">
              <a:defRPr sz="21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589322"/>
            <a:ext cx="4353500" cy="1778282"/>
          </a:xfrm>
        </p:spPr>
        <p:txBody>
          <a:bodyPr/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835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4.xml"/><Relationship Id="rId2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9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60.xml"/><Relationship Id="rId47" Type="http://schemas.openxmlformats.org/officeDocument/2006/relationships/slideLayout" Target="../slideLayouts/slideLayout65.xml"/><Relationship Id="rId50" Type="http://schemas.openxmlformats.org/officeDocument/2006/relationships/slideLayout" Target="../slideLayouts/slideLayout68.xml"/><Relationship Id="rId55" Type="http://schemas.openxmlformats.org/officeDocument/2006/relationships/slideLayout" Target="../slideLayouts/slideLayout73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50.xml"/><Relationship Id="rId37" Type="http://schemas.openxmlformats.org/officeDocument/2006/relationships/slideLayout" Target="../slideLayouts/slideLayout55.xml"/><Relationship Id="rId40" Type="http://schemas.openxmlformats.org/officeDocument/2006/relationships/slideLayout" Target="../slideLayouts/slideLayout58.xml"/><Relationship Id="rId45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71.xml"/><Relationship Id="rId58" Type="http://schemas.openxmlformats.org/officeDocument/2006/relationships/slideLayout" Target="../slideLayouts/slideLayout76.xml"/><Relationship Id="rId5" Type="http://schemas.openxmlformats.org/officeDocument/2006/relationships/slideLayout" Target="../slideLayouts/slideLayout23.xml"/><Relationship Id="rId61" Type="http://schemas.openxmlformats.org/officeDocument/2006/relationships/theme" Target="../theme/theme3.xml"/><Relationship Id="rId1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Relationship Id="rId35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61.xml"/><Relationship Id="rId48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74.xml"/><Relationship Id="rId8" Type="http://schemas.openxmlformats.org/officeDocument/2006/relationships/slideLayout" Target="../slideLayouts/slideLayout26.xml"/><Relationship Id="rId51" Type="http://schemas.openxmlformats.org/officeDocument/2006/relationships/slideLayout" Target="../slideLayouts/slideLayout69.xml"/><Relationship Id="rId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51.xml"/><Relationship Id="rId38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64.xml"/><Relationship Id="rId59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38.xml"/><Relationship Id="rId41" Type="http://schemas.openxmlformats.org/officeDocument/2006/relationships/slideLayout" Target="../slideLayouts/slideLayout59.xml"/><Relationship Id="rId54" Type="http://schemas.openxmlformats.org/officeDocument/2006/relationships/slideLayout" Target="../slideLayouts/slideLayout72.xml"/><Relationship Id="rId6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54.xml"/><Relationship Id="rId49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9.xml"/><Relationship Id="rId44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70.xml"/><Relationship Id="rId6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26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99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5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2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23" Type="http://schemas.openxmlformats.org/officeDocument/2006/relationships/slideLayout" Target="../slideLayouts/slideLayout101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7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slideLayout" Target="../slideLayouts/slideLayout100.xml"/><Relationship Id="rId27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image" Target="../media/image3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0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2.xml"/><Relationship Id="rId9" Type="http://schemas.openxmlformats.org/officeDocument/2006/relationships/image" Target="../media/image70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9.xml"/><Relationship Id="rId9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18" Type="http://schemas.openxmlformats.org/officeDocument/2006/relationships/slideLayout" Target="../slideLayouts/slideLayout140.xml"/><Relationship Id="rId26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25.xml"/><Relationship Id="rId21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slideLayout" Target="../slideLayouts/slideLayout139.xml"/><Relationship Id="rId25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138.xml"/><Relationship Id="rId20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24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23" Type="http://schemas.openxmlformats.org/officeDocument/2006/relationships/slideLayout" Target="../slideLayouts/slideLayout145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32.xml"/><Relationship Id="rId19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Relationship Id="rId22" Type="http://schemas.openxmlformats.org/officeDocument/2006/relationships/slideLayout" Target="../slideLayouts/slideLayout144.xml"/><Relationship Id="rId27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1.xml"/><Relationship Id="rId18" Type="http://schemas.openxmlformats.org/officeDocument/2006/relationships/slideLayout" Target="../slideLayouts/slideLayout166.xml"/><Relationship Id="rId26" Type="http://schemas.openxmlformats.org/officeDocument/2006/relationships/slideLayout" Target="../slideLayouts/slideLayout174.xml"/><Relationship Id="rId39" Type="http://schemas.openxmlformats.org/officeDocument/2006/relationships/slideLayout" Target="../slideLayouts/slideLayout187.xml"/><Relationship Id="rId21" Type="http://schemas.openxmlformats.org/officeDocument/2006/relationships/slideLayout" Target="../slideLayouts/slideLayout169.xml"/><Relationship Id="rId34" Type="http://schemas.openxmlformats.org/officeDocument/2006/relationships/slideLayout" Target="../slideLayouts/slideLayout182.xml"/><Relationship Id="rId42" Type="http://schemas.openxmlformats.org/officeDocument/2006/relationships/slideLayout" Target="../slideLayouts/slideLayout190.xml"/><Relationship Id="rId47" Type="http://schemas.openxmlformats.org/officeDocument/2006/relationships/slideLayout" Target="../slideLayouts/slideLayout195.xml"/><Relationship Id="rId50" Type="http://schemas.openxmlformats.org/officeDocument/2006/relationships/slideLayout" Target="../slideLayouts/slideLayout198.xml"/><Relationship Id="rId55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0.xml"/><Relationship Id="rId16" Type="http://schemas.openxmlformats.org/officeDocument/2006/relationships/slideLayout" Target="../slideLayouts/slideLayout164.xml"/><Relationship Id="rId29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59.xml"/><Relationship Id="rId24" Type="http://schemas.openxmlformats.org/officeDocument/2006/relationships/slideLayout" Target="../slideLayouts/slideLayout172.xml"/><Relationship Id="rId32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185.xml"/><Relationship Id="rId40" Type="http://schemas.openxmlformats.org/officeDocument/2006/relationships/slideLayout" Target="../slideLayouts/slideLayout188.xml"/><Relationship Id="rId45" Type="http://schemas.openxmlformats.org/officeDocument/2006/relationships/slideLayout" Target="../slideLayouts/slideLayout193.xml"/><Relationship Id="rId53" Type="http://schemas.openxmlformats.org/officeDocument/2006/relationships/slideLayout" Target="../slideLayouts/slideLayout201.xml"/><Relationship Id="rId58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153.xml"/><Relationship Id="rId61" Type="http://schemas.openxmlformats.org/officeDocument/2006/relationships/image" Target="../media/image3.png"/><Relationship Id="rId1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62.xml"/><Relationship Id="rId22" Type="http://schemas.openxmlformats.org/officeDocument/2006/relationships/slideLayout" Target="../slideLayouts/slideLayout170.xml"/><Relationship Id="rId27" Type="http://schemas.openxmlformats.org/officeDocument/2006/relationships/slideLayout" Target="../slideLayouts/slideLayout175.xml"/><Relationship Id="rId30" Type="http://schemas.openxmlformats.org/officeDocument/2006/relationships/slideLayout" Target="../slideLayouts/slideLayout178.xml"/><Relationship Id="rId35" Type="http://schemas.openxmlformats.org/officeDocument/2006/relationships/slideLayout" Target="../slideLayouts/slideLayout183.xml"/><Relationship Id="rId43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196.xml"/><Relationship Id="rId56" Type="http://schemas.openxmlformats.org/officeDocument/2006/relationships/slideLayout" Target="../slideLayouts/slideLayout204.xml"/><Relationship Id="rId8" Type="http://schemas.openxmlformats.org/officeDocument/2006/relationships/slideLayout" Target="../slideLayouts/slideLayout156.xml"/><Relationship Id="rId51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60.xml"/><Relationship Id="rId17" Type="http://schemas.openxmlformats.org/officeDocument/2006/relationships/slideLayout" Target="../slideLayouts/slideLayout165.xml"/><Relationship Id="rId25" Type="http://schemas.openxmlformats.org/officeDocument/2006/relationships/slideLayout" Target="../slideLayouts/slideLayout173.xml"/><Relationship Id="rId33" Type="http://schemas.openxmlformats.org/officeDocument/2006/relationships/slideLayout" Target="../slideLayouts/slideLayout181.xml"/><Relationship Id="rId38" Type="http://schemas.openxmlformats.org/officeDocument/2006/relationships/slideLayout" Target="../slideLayouts/slideLayout186.xml"/><Relationship Id="rId46" Type="http://schemas.openxmlformats.org/officeDocument/2006/relationships/slideLayout" Target="../slideLayouts/slideLayout194.xml"/><Relationship Id="rId59" Type="http://schemas.openxmlformats.org/officeDocument/2006/relationships/slideLayout" Target="../slideLayouts/slideLayout207.xml"/><Relationship Id="rId20" Type="http://schemas.openxmlformats.org/officeDocument/2006/relationships/slideLayout" Target="../slideLayouts/slideLayout168.xml"/><Relationship Id="rId41" Type="http://schemas.openxmlformats.org/officeDocument/2006/relationships/slideLayout" Target="../slideLayouts/slideLayout189.xml"/><Relationship Id="rId54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5" Type="http://schemas.openxmlformats.org/officeDocument/2006/relationships/slideLayout" Target="../slideLayouts/slideLayout163.xml"/><Relationship Id="rId23" Type="http://schemas.openxmlformats.org/officeDocument/2006/relationships/slideLayout" Target="../slideLayouts/slideLayout171.xml"/><Relationship Id="rId28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184.xml"/><Relationship Id="rId49" Type="http://schemas.openxmlformats.org/officeDocument/2006/relationships/slideLayout" Target="../slideLayouts/slideLayout197.xml"/><Relationship Id="rId57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158.xml"/><Relationship Id="rId31" Type="http://schemas.openxmlformats.org/officeDocument/2006/relationships/slideLayout" Target="../slideLayouts/slideLayout179.xml"/><Relationship Id="rId44" Type="http://schemas.openxmlformats.org/officeDocument/2006/relationships/slideLayout" Target="../slideLayouts/slideLayout192.xml"/><Relationship Id="rId52" Type="http://schemas.openxmlformats.org/officeDocument/2006/relationships/slideLayout" Target="../slideLayouts/slideLayout200.xml"/><Relationship Id="rId60" Type="http://schemas.openxmlformats.org/officeDocument/2006/relationships/theme" Target="../theme/theme9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4DFD00E-B0C7-15BA-A8ED-642D8BBC0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E7082F9-6248-CDF5-4F7E-5BB2B58E5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164907-0D82-C7CA-92A2-E0F14A954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C0011A-611B-4417-9FED-A5D2DC879410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1B72E6-FEBB-15AD-D851-E77AEEA90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167589-D725-14C7-E1A9-AB9772B8C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FAB8C2-D030-4785-A615-31F06998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8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思源黑体 CN Normal" panose="020B04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Normal" panose="020B04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Normal" panose="020B04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Normal" panose="020B04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Normal" panose="020B04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05B1B4-7631-BAE2-35E6-DFFF8F069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77" y="468923"/>
            <a:ext cx="11224847" cy="11279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31989-119B-D75A-A99C-15209256B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577" y="1731840"/>
            <a:ext cx="11224847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46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500"/>
        </a:spcBef>
        <a:buFont typeface="System Font Regular"/>
        <a:buChar char="‒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500"/>
        </a:spcBef>
        <a:buFont typeface="System Font Regular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500"/>
        </a:spcBef>
        <a:buFont typeface="System Font Regular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500"/>
        </a:spcBef>
        <a:buFont typeface="System Font Regular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0429A-A141-AC14-D52A-2F6FF383544D}"/>
              </a:ext>
            </a:extLst>
          </p:cNvPr>
          <p:cNvSpPr/>
          <p:nvPr userDrawn="1"/>
        </p:nvSpPr>
        <p:spPr>
          <a:xfrm>
            <a:off x="0" y="0"/>
            <a:ext cx="12192000" cy="16896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accent2"/>
              </a:solidFill>
              <a:latin typeface="思源黑体 CN Normal" panose="020B0400000000000000" pitchFamily="34" charset="-122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10288"/>
            <a:ext cx="10515600" cy="4114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89725C-5724-423F-B7F9-8E9021A093C9}"/>
              </a:ext>
            </a:extLst>
          </p:cNvPr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E316B"/>
                </a:solidFill>
                <a:latin typeface="思源黑体 CN Normal" panose="020B0400000000000000" pitchFamily="34" charset="-122"/>
              </a:rPr>
              <a:t>|  www.ebsco.com |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991A0C-026E-4AC3-8006-7B3746675E33}"/>
              </a:ext>
            </a:extLst>
          </p:cNvPr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  <a:latin typeface="思源黑体 CN Normal" panose="020B0400000000000000" pitchFamily="34" charset="-122"/>
              </a:rPr>
              <a:pPr algn="ctr"/>
              <a:t>‹#›</a:t>
            </a:fld>
            <a:endParaRPr lang="en-US" sz="1000" dirty="0">
              <a:solidFill>
                <a:schemeClr val="tx2"/>
              </a:solidFill>
              <a:latin typeface="思源黑体 CN Normal" panose="020B0400000000000000" pitchFamily="34" charset="-12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F8ACD3-3558-4818-BB44-D4A33ADF1EB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535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7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bg1"/>
          </a:solidFill>
          <a:latin typeface="思源黑体 CN Normal" panose="020B0400000000000000" pitchFamily="34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89725C-5724-423F-B7F9-8E9021A093C9}"/>
              </a:ext>
            </a:extLst>
          </p:cNvPr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E316B"/>
                </a:solidFill>
                <a:latin typeface="思源黑体 CN Normal" panose="020B0400000000000000" pitchFamily="34" charset="-122"/>
              </a:rPr>
              <a:t>|  www.ebsco.com |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991A0C-026E-4AC3-8006-7B3746675E33}"/>
              </a:ext>
            </a:extLst>
          </p:cNvPr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  <a:latin typeface="思源黑体 CN Normal" panose="020B0400000000000000" pitchFamily="34" charset="-122"/>
              </a:rPr>
              <a:pPr algn="ctr"/>
              <a:t>‹#›</a:t>
            </a:fld>
            <a:endParaRPr lang="en-US" sz="1000" dirty="0">
              <a:solidFill>
                <a:schemeClr val="tx2"/>
              </a:solidFill>
              <a:latin typeface="思源黑体 CN Normal" panose="020B0400000000000000" pitchFamily="34" charset="-12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F8ACD3-3558-4818-BB44-D4A33ADF1EB3}"/>
              </a:ext>
            </a:extLst>
          </p:cNvPr>
          <p:cNvPicPr>
            <a:picLocks noChangeAspect="1"/>
          </p:cNvPicPr>
          <p:nvPr userDrawn="1"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535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3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99" r:id="rId30"/>
    <p:sldLayoutId id="2147483700" r:id="rId31"/>
    <p:sldLayoutId id="2147483701" r:id="rId32"/>
    <p:sldLayoutId id="2147483702" r:id="rId33"/>
    <p:sldLayoutId id="2147483703" r:id="rId34"/>
    <p:sldLayoutId id="2147483704" r:id="rId35"/>
    <p:sldLayoutId id="2147483705" r:id="rId36"/>
    <p:sldLayoutId id="2147483706" r:id="rId37"/>
    <p:sldLayoutId id="2147483707" r:id="rId38"/>
    <p:sldLayoutId id="2147483708" r:id="rId39"/>
    <p:sldLayoutId id="2147483709" r:id="rId40"/>
    <p:sldLayoutId id="2147483710" r:id="rId41"/>
    <p:sldLayoutId id="2147483711" r:id="rId42"/>
    <p:sldLayoutId id="2147483712" r:id="rId43"/>
    <p:sldLayoutId id="2147483713" r:id="rId44"/>
    <p:sldLayoutId id="2147483714" r:id="rId45"/>
    <p:sldLayoutId id="2147483715" r:id="rId46"/>
    <p:sldLayoutId id="2147483716" r:id="rId47"/>
    <p:sldLayoutId id="2147483717" r:id="rId48"/>
    <p:sldLayoutId id="2147483718" r:id="rId49"/>
    <p:sldLayoutId id="2147483719" r:id="rId50"/>
    <p:sldLayoutId id="2147483720" r:id="rId51"/>
    <p:sldLayoutId id="2147483721" r:id="rId52"/>
    <p:sldLayoutId id="2147483722" r:id="rId53"/>
    <p:sldLayoutId id="2147483723" r:id="rId54"/>
    <p:sldLayoutId id="2147483724" r:id="rId55"/>
    <p:sldLayoutId id="2147483725" r:id="rId56"/>
    <p:sldLayoutId id="2147483726" r:id="rId57"/>
    <p:sldLayoutId id="2147483727" r:id="rId58"/>
    <p:sldLayoutId id="2147483728" r:id="rId59"/>
    <p:sldLayoutId id="2147483729" r:id="rId6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思源黑体 CN Normal" panose="020B0400000000000000" pitchFamily="34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65545" y="6576535"/>
            <a:ext cx="177512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srgbClr val="0E316B"/>
                </a:solidFill>
                <a:latin typeface="思源黑体 CN Normal" panose="020B0400000000000000" pitchFamily="34" charset="-122"/>
              </a:rPr>
              <a:t>|  www.ebsco.com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33453" y="6576535"/>
            <a:ext cx="450167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750" smtClean="0">
                <a:solidFill>
                  <a:schemeClr val="tx2"/>
                </a:solidFill>
                <a:latin typeface="思源黑体 CN Normal" panose="020B0400000000000000" pitchFamily="34" charset="-122"/>
              </a:rPr>
              <a:t>‹#›</a:t>
            </a:fld>
            <a:endParaRPr lang="en-US" sz="750" dirty="0">
              <a:solidFill>
                <a:schemeClr val="tx2"/>
              </a:solidFill>
              <a:latin typeface="思源黑体 CN Normal" panose="020B0400000000000000" pitchFamily="34" charset="-122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538870" y="6701882"/>
            <a:ext cx="961440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145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2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110000"/>
        </a:lnSpc>
        <a:spcBef>
          <a:spcPct val="0"/>
        </a:spcBef>
        <a:buNone/>
        <a:defRPr sz="2400" b="0" kern="1200">
          <a:solidFill>
            <a:schemeClr val="accent1"/>
          </a:solidFill>
          <a:latin typeface="思源黑体 CN Normal" panose="020B0400000000000000" pitchFamily="34" charset="-122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675"/>
        </a:spcBef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675"/>
        </a:spcBef>
        <a:buFont typeface="Arial" panose="020B0604020202020204" pitchFamily="34" charset="0"/>
        <a:buChar char="−"/>
        <a:defRPr sz="18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675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6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6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89725C-5724-423F-B7F9-8E9021A093C9}"/>
              </a:ext>
            </a:extLst>
          </p:cNvPr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E316B"/>
                </a:solidFill>
                <a:latin typeface="思源黑体 CN Normal" panose="020B0400000000000000" pitchFamily="34" charset="-122"/>
              </a:rPr>
              <a:t>|  www.ebsco.com |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991A0C-026E-4AC3-8006-7B3746675E33}"/>
              </a:ext>
            </a:extLst>
          </p:cNvPr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  <a:latin typeface="思源黑体 CN Normal" panose="020B0400000000000000" pitchFamily="34" charset="-122"/>
              </a:rPr>
              <a:pPr algn="ctr"/>
              <a:t>‹#›</a:t>
            </a:fld>
            <a:endParaRPr lang="en-US" sz="1000" dirty="0">
              <a:solidFill>
                <a:schemeClr val="tx2"/>
              </a:solidFill>
              <a:latin typeface="思源黑体 CN Normal" panose="020B0400000000000000" pitchFamily="34" charset="-12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F8ACD3-3558-4818-BB44-D4A33ADF1EB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535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8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2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思源黑体 CN Normal" panose="020B0400000000000000" pitchFamily="34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E316B"/>
                </a:solidFill>
                <a:latin typeface="思源黑体 CN Normal" panose="020B0400000000000000" pitchFamily="34" charset="-122"/>
              </a:rPr>
              <a:t>|  www.ebsco.com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  <a:latin typeface="思源黑体 CN Normal" panose="020B0400000000000000" pitchFamily="34" charset="-122"/>
              </a:rPr>
              <a:pPr algn="ctr"/>
              <a:t>‹#›</a:t>
            </a:fld>
            <a:endParaRPr lang="en-US" sz="1000" dirty="0">
              <a:solidFill>
                <a:schemeClr val="tx2"/>
              </a:solidFill>
              <a:latin typeface="思源黑体 CN Normal" panose="020B0400000000000000" pitchFamily="34" charset="-122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538869" y="6701882"/>
            <a:ext cx="961440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144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5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8" r:id="rId3"/>
    <p:sldLayoutId id="2147483769" r:id="rId4"/>
    <p:sldLayoutId id="2147483770" r:id="rId5"/>
    <p:sldLayoutId id="2147483774" r:id="rId6"/>
    <p:sldLayoutId id="214748377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思源黑体 CN Normal" panose="020B0400000000000000" pitchFamily="34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9358FA59-03B0-B180-5960-EA298E92F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73075"/>
            <a:ext cx="1051560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6E0798A5-9B00-981B-AC27-ED115A0C8D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3195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4" name="TextBox 9">
            <a:extLst>
              <a:ext uri="{FF2B5EF4-FFF2-40B4-BE49-F238E27FC236}">
                <a16:creationId xmlns:a16="http://schemas.microsoft.com/office/drawing/2014/main" id="{D7808E88-6727-021D-68BE-37F72621E4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5113" y="6577013"/>
            <a:ext cx="1774825" cy="2460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dirty="0">
                <a:solidFill>
                  <a:srgbClr val="0E316B"/>
                </a:solidFill>
                <a:latin typeface="思源黑体 CN Normal" panose="020B0400000000000000" pitchFamily="34" charset="-122"/>
              </a:rPr>
              <a:t>|  www.ebsco.com |</a:t>
            </a:r>
          </a:p>
        </p:txBody>
      </p:sp>
      <p:sp>
        <p:nvSpPr>
          <p:cNvPr id="5125" name="TextBox 11">
            <a:extLst>
              <a:ext uri="{FF2B5EF4-FFF2-40B4-BE49-F238E27FC236}">
                <a16:creationId xmlns:a16="http://schemas.microsoft.com/office/drawing/2014/main" id="{38427684-28D4-AEFC-8DBE-F575F2972F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33338" y="6577013"/>
            <a:ext cx="449263" cy="2460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fld id="{359B22D8-5B0B-4BE2-93DC-A82F037C0E1F}" type="slidenum">
              <a:rPr lang="en-US" altLang="en-US" sz="1000" smtClean="0">
                <a:solidFill>
                  <a:schemeClr val="tx2"/>
                </a:solidFill>
                <a:latin typeface="思源黑体 CN Normal" panose="020B0400000000000000" pitchFamily="34" charset="-122"/>
              </a:rPr>
              <a:pPr algn="ctr" eaLnBrk="1" hangingPunct="1">
                <a:defRPr/>
              </a:pPr>
              <a:t>‹#›</a:t>
            </a:fld>
            <a:endParaRPr lang="en-US" altLang="en-US" sz="1000" dirty="0">
              <a:solidFill>
                <a:schemeClr val="tx2"/>
              </a:solidFill>
              <a:latin typeface="思源黑体 CN Normal" panose="020B0400000000000000" pitchFamily="34" charset="-122"/>
            </a:endParaRPr>
          </a:p>
        </p:txBody>
      </p:sp>
      <p:pic>
        <p:nvPicPr>
          <p:cNvPr id="5126" name="Picture 14">
            <a:extLst>
              <a:ext uri="{FF2B5EF4-FFF2-40B4-BE49-F238E27FC236}">
                <a16:creationId xmlns:a16="http://schemas.microsoft.com/office/drawing/2014/main" id="{B396AA3E-7705-60AD-4B1A-5C3D39589B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599238"/>
            <a:ext cx="8318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31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</p:sldLayoutIdLst>
  <p:transition spd="med">
    <p:fade/>
  </p:transition>
  <p:hf hdr="0" ft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思源黑体 CN Normal" panose="020B0400000000000000" pitchFamily="34" charset="-122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1pPr>
      <a:lvl2pPr marL="685800" indent="-228600" algn="l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2pPr>
      <a:lvl3pPr marL="1143000" indent="-228600" algn="l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3pPr>
      <a:lvl4pPr marL="1600200" indent="-228600" algn="l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4pPr>
      <a:lvl5pPr marL="2057400" indent="-228600" algn="l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429D643C-4D8A-9BCA-E7ED-28F24FCD9C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73075"/>
            <a:ext cx="1051560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67C90975-A31A-C371-EBFB-DF08D95C84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3195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2" name="TextBox 9">
            <a:extLst>
              <a:ext uri="{FF2B5EF4-FFF2-40B4-BE49-F238E27FC236}">
                <a16:creationId xmlns:a16="http://schemas.microsoft.com/office/drawing/2014/main" id="{3867C105-F7FA-8503-9417-B8E8B703482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5113" y="6577013"/>
            <a:ext cx="1774825" cy="2460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>
                <a:solidFill>
                  <a:srgbClr val="0E316B"/>
                </a:solidFill>
              </a:rPr>
              <a:t>|  www.ebsco.com</a:t>
            </a:r>
          </a:p>
        </p:txBody>
      </p:sp>
      <p:sp>
        <p:nvSpPr>
          <p:cNvPr id="2053" name="TextBox 11">
            <a:extLst>
              <a:ext uri="{FF2B5EF4-FFF2-40B4-BE49-F238E27FC236}">
                <a16:creationId xmlns:a16="http://schemas.microsoft.com/office/drawing/2014/main" id="{862FFD1F-F472-B070-7925-C801CF015B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33338" y="6577013"/>
            <a:ext cx="449263" cy="2460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fld id="{AB08424F-19A2-4511-9486-226FCAD1E1A1}" type="slidenum">
              <a:rPr lang="en-US" altLang="en-US" sz="1000" smtClean="0">
                <a:solidFill>
                  <a:schemeClr val="tx2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000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A4BDC6-8BB6-696B-1492-23233B12E75B}"/>
              </a:ext>
            </a:extLst>
          </p:cNvPr>
          <p:cNvCxnSpPr/>
          <p:nvPr userDrawn="1"/>
        </p:nvCxnSpPr>
        <p:spPr>
          <a:xfrm>
            <a:off x="1538288" y="6702425"/>
            <a:ext cx="9615487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14">
            <a:extLst>
              <a:ext uri="{FF2B5EF4-FFF2-40B4-BE49-F238E27FC236}">
                <a16:creationId xmlns:a16="http://schemas.microsoft.com/office/drawing/2014/main" id="{67B902D8-FC47-D825-88A8-D708C3BB62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913" y="6599238"/>
            <a:ext cx="8302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57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  <p:sldLayoutId id="2147483805" r:id="rId19"/>
    <p:sldLayoutId id="2147483806" r:id="rId20"/>
    <p:sldLayoutId id="2147483807" r:id="rId21"/>
    <p:sldLayoutId id="2147483808" r:id="rId22"/>
    <p:sldLayoutId id="2147483809" r:id="rId23"/>
    <p:sldLayoutId id="2147483810" r:id="rId24"/>
    <p:sldLayoutId id="2147483811" r:id="rId25"/>
    <p:sldLayoutId id="2147483812" r:id="rId26"/>
  </p:sldLayoutIdLst>
  <p:transition spd="med">
    <p:fade/>
  </p:transition>
  <p:hf hdr="0" ft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思源黑体" panose="020B0500000000000000" pitchFamily="34" charset="-122"/>
          <a:ea typeface="思源黑体" panose="020B0500000000000000" pitchFamily="34" charset="-122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思源黑体" panose="020B0500000000000000" pitchFamily="34" charset="-122"/>
          <a:ea typeface="思源黑体" panose="020B0500000000000000" pitchFamily="34" charset="-122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思源黑体" panose="020B0500000000000000" pitchFamily="34" charset="-122"/>
          <a:ea typeface="思源黑体" panose="020B0500000000000000" pitchFamily="34" charset="-122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思源黑体" panose="020B0500000000000000" pitchFamily="34" charset="-122"/>
          <a:ea typeface="思源黑体" panose="020B0500000000000000" pitchFamily="34" charset="-122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思源黑体" panose="020B0500000000000000" pitchFamily="34" charset="-122"/>
          <a:ea typeface="思源黑体" panose="020B0500000000000000" pitchFamily="34" charset="-122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思源黑体" panose="020B0500000000000000" pitchFamily="34" charset="-122"/>
          <a:ea typeface="思源黑体" panose="020B0500000000000000" pitchFamily="34" charset="-122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思源黑体" panose="020B0500000000000000" pitchFamily="34" charset="-122"/>
          <a:ea typeface="思源黑体" panose="020B0500000000000000" pitchFamily="34" charset="-122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思源黑体" panose="020B0500000000000000" pitchFamily="34" charset="-122"/>
          <a:ea typeface="思源黑体" panose="020B0500000000000000" pitchFamily="34" charset="-122"/>
        </a:defRPr>
      </a:lvl9pPr>
    </p:titleStyle>
    <p:bodyStyle>
      <a:lvl1pPr marL="228600" indent="-228600" algn="l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89725C-5724-423F-B7F9-8E9021A093C9}"/>
              </a:ext>
            </a:extLst>
          </p:cNvPr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E316B"/>
                </a:solidFill>
              </a:rPr>
              <a:t>|  www.ebsco.com |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991A0C-026E-4AC3-8006-7B3746675E33}"/>
              </a:ext>
            </a:extLst>
          </p:cNvPr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>
              <a:solidFill>
                <a:schemeClr val="tx2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F8ACD3-3558-4818-BB44-D4A33ADF1EB3}"/>
              </a:ext>
            </a:extLst>
          </p:cNvPr>
          <p:cNvPicPr>
            <a:picLocks noChangeAspect="1"/>
          </p:cNvPicPr>
          <p:nvPr userDrawn="1"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535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0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  <p:sldLayoutId id="2147483831" r:id="rId18"/>
    <p:sldLayoutId id="2147483832" r:id="rId19"/>
    <p:sldLayoutId id="2147483833" r:id="rId20"/>
    <p:sldLayoutId id="2147483834" r:id="rId21"/>
    <p:sldLayoutId id="2147483835" r:id="rId22"/>
    <p:sldLayoutId id="2147483836" r:id="rId23"/>
    <p:sldLayoutId id="2147483837" r:id="rId24"/>
    <p:sldLayoutId id="2147483838" r:id="rId25"/>
    <p:sldLayoutId id="2147483839" r:id="rId26"/>
    <p:sldLayoutId id="2147483840" r:id="rId27"/>
    <p:sldLayoutId id="2147483841" r:id="rId28"/>
    <p:sldLayoutId id="2147483842" r:id="rId29"/>
    <p:sldLayoutId id="2147483843" r:id="rId30"/>
    <p:sldLayoutId id="2147483844" r:id="rId31"/>
    <p:sldLayoutId id="2147483845" r:id="rId32"/>
    <p:sldLayoutId id="2147483846" r:id="rId33"/>
    <p:sldLayoutId id="2147483847" r:id="rId34"/>
    <p:sldLayoutId id="2147483848" r:id="rId35"/>
    <p:sldLayoutId id="2147483849" r:id="rId36"/>
    <p:sldLayoutId id="2147483850" r:id="rId37"/>
    <p:sldLayoutId id="2147483851" r:id="rId38"/>
    <p:sldLayoutId id="2147483852" r:id="rId39"/>
    <p:sldLayoutId id="2147483853" r:id="rId40"/>
    <p:sldLayoutId id="2147483854" r:id="rId41"/>
    <p:sldLayoutId id="2147483855" r:id="rId42"/>
    <p:sldLayoutId id="2147483856" r:id="rId43"/>
    <p:sldLayoutId id="2147483857" r:id="rId44"/>
    <p:sldLayoutId id="2147483858" r:id="rId45"/>
    <p:sldLayoutId id="2147483859" r:id="rId46"/>
    <p:sldLayoutId id="2147483860" r:id="rId47"/>
    <p:sldLayoutId id="2147483861" r:id="rId48"/>
    <p:sldLayoutId id="2147483862" r:id="rId49"/>
    <p:sldLayoutId id="2147483863" r:id="rId50"/>
    <p:sldLayoutId id="2147483864" r:id="rId51"/>
    <p:sldLayoutId id="2147483865" r:id="rId52"/>
    <p:sldLayoutId id="2147483866" r:id="rId53"/>
    <p:sldLayoutId id="2147483867" r:id="rId54"/>
    <p:sldLayoutId id="2147483868" r:id="rId55"/>
    <p:sldLayoutId id="2147483869" r:id="rId56"/>
    <p:sldLayoutId id="2147483870" r:id="rId57"/>
    <p:sldLayoutId id="2147483871" r:id="rId58"/>
    <p:sldLayoutId id="2147483872" r:id="rId5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0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sv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89.svg"/><Relationship Id="rId5" Type="http://schemas.openxmlformats.org/officeDocument/2006/relationships/image" Target="../media/image88.png"/><Relationship Id="rId10" Type="http://schemas.openxmlformats.org/officeDocument/2006/relationships/image" Target="../media/image93.svg"/><Relationship Id="rId4" Type="http://schemas.openxmlformats.org/officeDocument/2006/relationships/image" Target="../media/image87.svg"/><Relationship Id="rId9" Type="http://schemas.openxmlformats.org/officeDocument/2006/relationships/image" Target="../media/image9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7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7.png"/><Relationship Id="rId5" Type="http://schemas.openxmlformats.org/officeDocument/2006/relationships/image" Target="../media/image76.svg"/><Relationship Id="rId4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95.png"/><Relationship Id="rId7" Type="http://schemas.openxmlformats.org/officeDocument/2006/relationships/image" Target="../media/image76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5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7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98.png"/><Relationship Id="rId7" Type="http://schemas.openxmlformats.org/officeDocument/2006/relationships/image" Target="../media/image76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5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Relationship Id="rId9" Type="http://schemas.openxmlformats.org/officeDocument/2006/relationships/image" Target="../media/image7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openxmlformats.org/officeDocument/2006/relationships/image" Target="../media/image10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8.svg"/><Relationship Id="rId5" Type="http://schemas.openxmlformats.org/officeDocument/2006/relationships/image" Target="../media/image77.png"/><Relationship Id="rId10" Type="http://schemas.openxmlformats.org/officeDocument/2006/relationships/image" Target="../media/image80.svg"/><Relationship Id="rId4" Type="http://schemas.openxmlformats.org/officeDocument/2006/relationships/image" Target="../media/image102.png"/><Relationship Id="rId9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6.svg"/><Relationship Id="rId4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104.png"/><Relationship Id="rId7" Type="http://schemas.openxmlformats.org/officeDocument/2006/relationships/image" Target="../media/image78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7.png"/><Relationship Id="rId11" Type="http://schemas.openxmlformats.org/officeDocument/2006/relationships/image" Target="../media/image82.svg"/><Relationship Id="rId5" Type="http://schemas.openxmlformats.org/officeDocument/2006/relationships/image" Target="../media/image76.sv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3" Type="http://schemas.openxmlformats.org/officeDocument/2006/relationships/image" Target="../media/image105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10" Type="http://schemas.openxmlformats.org/officeDocument/2006/relationships/image" Target="../media/image80.svg"/><Relationship Id="rId4" Type="http://schemas.openxmlformats.org/officeDocument/2006/relationships/image" Target="../media/image100.png"/><Relationship Id="rId9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3" Type="http://schemas.openxmlformats.org/officeDocument/2006/relationships/image" Target="../media/image106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10" Type="http://schemas.openxmlformats.org/officeDocument/2006/relationships/image" Target="../media/image80.svg"/><Relationship Id="rId4" Type="http://schemas.openxmlformats.org/officeDocument/2006/relationships/image" Target="../media/image107.png"/><Relationship Id="rId9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108.png"/><Relationship Id="rId7" Type="http://schemas.openxmlformats.org/officeDocument/2006/relationships/image" Target="../media/image78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7.png"/><Relationship Id="rId5" Type="http://schemas.openxmlformats.org/officeDocument/2006/relationships/image" Target="../media/image76.svg"/><Relationship Id="rId4" Type="http://schemas.openxmlformats.org/officeDocument/2006/relationships/image" Target="../media/image75.png"/><Relationship Id="rId9" Type="http://schemas.openxmlformats.org/officeDocument/2006/relationships/image" Target="../media/image8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sco.com/zh-cn" TargetMode="External"/><Relationship Id="rId2" Type="http://schemas.openxmlformats.org/officeDocument/2006/relationships/hyperlink" Target="https://connect.ebsco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onnect.ebsco.com/s/article/EBSCO&#24179;&#21488;&#20013;&#25991;&#20351;&#29992;&#25351;&#21335;" TargetMode="External"/><Relationship Id="rId5" Type="http://schemas.openxmlformats.org/officeDocument/2006/relationships/hyperlink" Target="https://space.bilibili.com/1798959763/lists?sid=2655301" TargetMode="External"/><Relationship Id="rId4" Type="http://schemas.openxmlformats.org/officeDocument/2006/relationships/hyperlink" Target="https://ebsco-chinese.zoom.us/calendar/search?showType=2&amp;startDate=2021-07-0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0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7.png"/><Relationship Id="rId5" Type="http://schemas.openxmlformats.org/officeDocument/2006/relationships/image" Target="../media/image76.svg"/><Relationship Id="rId4" Type="http://schemas.openxmlformats.org/officeDocument/2006/relationships/image" Target="../media/image7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7.png"/><Relationship Id="rId11" Type="http://schemas.openxmlformats.org/officeDocument/2006/relationships/image" Target="../media/image82.svg"/><Relationship Id="rId5" Type="http://schemas.openxmlformats.org/officeDocument/2006/relationships/image" Target="../media/image76.sv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83.png"/><Relationship Id="rId7" Type="http://schemas.openxmlformats.org/officeDocument/2006/relationships/image" Target="../media/image7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5.png"/><Relationship Id="rId11" Type="http://schemas.openxmlformats.org/officeDocument/2006/relationships/image" Target="../media/image80.svg"/><Relationship Id="rId5" Type="http://schemas.openxmlformats.org/officeDocument/2006/relationships/image" Target="../media/image85.png"/><Relationship Id="rId10" Type="http://schemas.openxmlformats.org/officeDocument/2006/relationships/image" Target="../media/image79.png"/><Relationship Id="rId4" Type="http://schemas.openxmlformats.org/officeDocument/2006/relationships/image" Target="../media/image84.png"/><Relationship Id="rId9" Type="http://schemas.openxmlformats.org/officeDocument/2006/relationships/image" Target="../media/image7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42A84-7E82-89A1-AB86-BB789E921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C9677F1B-4BF2-FD83-63D6-B3FDFA92A6F3}"/>
              </a:ext>
            </a:extLst>
          </p:cNvPr>
          <p:cNvSpPr/>
          <p:nvPr/>
        </p:nvSpPr>
        <p:spPr>
          <a:xfrm>
            <a:off x="1" y="4904652"/>
            <a:ext cx="6716486" cy="1953347"/>
          </a:xfrm>
          <a:prstGeom prst="round2SameRect">
            <a:avLst>
              <a:gd name="adj1" fmla="val 18768"/>
              <a:gd name="adj2" fmla="val 0"/>
            </a:avLst>
          </a:prstGeom>
          <a:solidFill>
            <a:srgbClr val="EAF0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A8500E-B53C-096C-0049-6BCCC5E83432}"/>
              </a:ext>
            </a:extLst>
          </p:cNvPr>
          <p:cNvSpPr/>
          <p:nvPr/>
        </p:nvSpPr>
        <p:spPr>
          <a:xfrm>
            <a:off x="4454021" y="4261576"/>
            <a:ext cx="4267200" cy="4267200"/>
          </a:xfrm>
          <a:prstGeom prst="ellipse">
            <a:avLst/>
          </a:prstGeom>
          <a:solidFill>
            <a:srgbClr val="CBE2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5AF4D-E59C-ACA5-3A33-46EC02A816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300" r="19300"/>
          <a:stretch/>
        </p:blipFill>
        <p:spPr>
          <a:xfrm flipH="1">
            <a:off x="6096000" y="741218"/>
            <a:ext cx="5375564" cy="5375564"/>
          </a:xfrm>
          <a:prstGeom prst="roundRect">
            <a:avLst>
              <a:gd name="adj" fmla="val 8057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AE0D9E-C46E-16DC-89E7-CE6360A8B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131" y="1734145"/>
            <a:ext cx="4384880" cy="2817145"/>
          </a:xfrm>
        </p:spPr>
        <p:txBody>
          <a:bodyPr/>
          <a:lstStyle/>
          <a:p>
            <a:r>
              <a:rPr lang="en-US" dirty="0"/>
              <a:t>Academic Search </a:t>
            </a:r>
            <a:r>
              <a:rPr lang="en-US" altLang="zh-CN" dirty="0"/>
              <a:t>Complete</a:t>
            </a:r>
            <a:br>
              <a:rPr lang="en-US" altLang="zh-CN" dirty="0"/>
            </a:br>
            <a:r>
              <a: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 panose="020B0604020202020204" pitchFamily="34" charset="0"/>
              </a:rPr>
              <a:t>使用指南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1E259D-69E6-2D25-ABFC-5818AB5BED4E}"/>
              </a:ext>
            </a:extLst>
          </p:cNvPr>
          <p:cNvSpPr/>
          <p:nvPr/>
        </p:nvSpPr>
        <p:spPr>
          <a:xfrm>
            <a:off x="10377052" y="-353293"/>
            <a:ext cx="2189021" cy="2189021"/>
          </a:xfrm>
          <a:prstGeom prst="ellipse">
            <a:avLst/>
          </a:prstGeom>
          <a:gradFill>
            <a:gsLst>
              <a:gs pos="67000">
                <a:schemeClr val="accent3"/>
              </a:gs>
              <a:gs pos="25000">
                <a:schemeClr val="accent2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42CB5CC-C136-6305-06B5-123ADF94A9E9}"/>
              </a:ext>
            </a:extLst>
          </p:cNvPr>
          <p:cNvSpPr/>
          <p:nvPr/>
        </p:nvSpPr>
        <p:spPr>
          <a:xfrm>
            <a:off x="7910945" y="-1341997"/>
            <a:ext cx="3076142" cy="3076142"/>
          </a:xfrm>
          <a:prstGeom prst="ellipse">
            <a:avLst/>
          </a:prstGeom>
          <a:noFill/>
          <a:ln w="38100">
            <a:solidFill>
              <a:srgbClr val="CBE2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529E081-AD65-7AD2-F288-0669B17D0C57}"/>
              </a:ext>
            </a:extLst>
          </p:cNvPr>
          <p:cNvSpPr/>
          <p:nvPr/>
        </p:nvSpPr>
        <p:spPr>
          <a:xfrm>
            <a:off x="5687293" y="3636890"/>
            <a:ext cx="914400" cy="9144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9F6204F-1417-1B86-57D4-828EAF87B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29" y="6213618"/>
            <a:ext cx="1499488" cy="3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5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>
            <a:extLst>
              <a:ext uri="{FF2B5EF4-FFF2-40B4-BE49-F238E27FC236}">
                <a16:creationId xmlns:a16="http://schemas.microsoft.com/office/drawing/2014/main" id="{02DB4822-E146-0E90-0C1A-1964CBE7FDB9}"/>
              </a:ext>
            </a:extLst>
          </p:cNvPr>
          <p:cNvSpPr/>
          <p:nvPr/>
        </p:nvSpPr>
        <p:spPr>
          <a:xfrm>
            <a:off x="0" y="7504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id="{6C40C146-9F57-F851-247A-ACDF7EDE0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427" y="221724"/>
            <a:ext cx="10515600" cy="648127"/>
          </a:xfrm>
        </p:spPr>
        <p:txBody>
          <a:bodyPr/>
          <a:lstStyle/>
          <a:p>
            <a:pPr algn="l"/>
            <a:r>
              <a:rPr lang="zh-CN" altLang="en-US" sz="2800" b="1" dirty="0">
                <a:solidFill>
                  <a:srgbClr val="FFFFFF"/>
                </a:solidFill>
                <a:ea typeface="+mn-ea"/>
                <a:cs typeface="Calibri" panose="020F0502020204030204" pitchFamily="34" charset="0"/>
              </a:rPr>
              <a:t>检索技巧</a:t>
            </a:r>
            <a:endParaRPr lang="en-US" sz="2800" b="1" dirty="0">
              <a:solidFill>
                <a:srgbClr val="FFFFFF"/>
              </a:solidFill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197305-D0BD-9CAB-0D32-A66B405A0415}"/>
              </a:ext>
            </a:extLst>
          </p:cNvPr>
          <p:cNvSpPr/>
          <p:nvPr/>
        </p:nvSpPr>
        <p:spPr>
          <a:xfrm>
            <a:off x="703327" y="1875739"/>
            <a:ext cx="4754088" cy="1746637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E75CF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 SemiBold" panose="020B0706030804020204" pitchFamily="34" charset="0"/>
              </a:rPr>
              <a:t>截词符号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3E75CF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 SemiBold" panose="020B0706030804020204" pitchFamily="34" charset="0"/>
              </a:rPr>
              <a:t>(*)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E75CF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 SemiBold" panose="020B0706030804020204" pitchFamily="34" charset="0"/>
              </a:rPr>
              <a:t>用于检索变形体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E75CF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 SemiBold" panose="020B0706030804020204" pitchFamily="34" charset="0"/>
              </a:rPr>
              <a:t>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Noto Sans" panose="020B0502040504020204" pitchFamily="34" charset="0"/>
              </a:rPr>
              <a:t>econ*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Noto Sans" panose="020B0502040504020204" pitchFamily="34" charset="0"/>
              </a:rPr>
              <a:t>可以检索到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Noto Sans" panose="020B0502040504020204" pitchFamily="34" charset="0"/>
              </a:rPr>
              <a:t>economy, economic, economically,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Noto Sans" panose="020B0502040504020204" pitchFamily="34" charset="0"/>
              </a:rPr>
              <a:t>etc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Noto Sans" panose="020B050204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C602C9-E015-E8BC-415E-312339CB9C5E}"/>
              </a:ext>
            </a:extLst>
          </p:cNvPr>
          <p:cNvSpPr txBox="1"/>
          <p:nvPr/>
        </p:nvSpPr>
        <p:spPr>
          <a:xfrm>
            <a:off x="677447" y="4312530"/>
            <a:ext cx="4959781" cy="1718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693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 SemiBold" panose="020B0706030804020204" pitchFamily="34" charset="0"/>
              </a:rPr>
              <a:t>通配符：适用于一个字母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7693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 SemiBold" panose="020B0706030804020204" pitchFamily="34" charset="0"/>
              </a:rPr>
              <a:t>(?)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693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 SemiBold" panose="020B0706030804020204" pitchFamily="34" charset="0"/>
              </a:rPr>
              <a:t>用于检索英美单词拼写差异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Noto Sans" panose="020B0502040504020204" pitchFamily="34" charset="0"/>
              </a:rPr>
              <a:t>organi?ation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Noto Sans" panose="020B0502040504020204" pitchFamily="34" charset="0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Noto Sans" panose="020B0502040504020204" pitchFamily="34" charset="0"/>
              </a:rPr>
              <a:t>可以检索到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Noto Sans" panose="020B0502040504020204" pitchFamily="34" charset="0"/>
              </a:rPr>
              <a:t>organisation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Noto Sans" panose="020B0502040504020204" pitchFamily="34" charset="0"/>
              </a:rPr>
              <a:t> or organization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7FEF4F-2F18-2143-0358-AD5A3CA357C1}"/>
              </a:ext>
            </a:extLst>
          </p:cNvPr>
          <p:cNvSpPr txBox="1"/>
          <p:nvPr/>
        </p:nvSpPr>
        <p:spPr>
          <a:xfrm>
            <a:off x="6070474" y="1875739"/>
            <a:ext cx="5356098" cy="1348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31782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 SemiBold" panose="020B0706030804020204" pitchFamily="34" charset="0"/>
              </a:rPr>
              <a:t>短语检索（“”）用于检索固定短语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Noto Sans" panose="020B0502040504020204" pitchFamily="34" charset="0"/>
              </a:rPr>
              <a:t>“global warming”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Noto Sans" panose="020B0502040504020204" pitchFamily="34" charset="0"/>
              </a:rPr>
              <a:t>可以检索到固定格式的词组，位置顺序保持不变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87540F-0502-2C97-5DF3-3E65954AE1AE}"/>
              </a:ext>
            </a:extLst>
          </p:cNvPr>
          <p:cNvSpPr txBox="1"/>
          <p:nvPr/>
        </p:nvSpPr>
        <p:spPr>
          <a:xfrm>
            <a:off x="6096000" y="4306503"/>
            <a:ext cx="5356098" cy="1724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 SemiBold" panose="020B0706030804020204" pitchFamily="34" charset="0"/>
              </a:rPr>
              <a:t>通配符：适用于多个字母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 SemiBold" panose="020B0706030804020204" pitchFamily="34" charset="0"/>
              </a:rPr>
              <a:t>(#)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 SemiBold" panose="020B0706030804020204" pitchFamily="34" charset="0"/>
              </a:rPr>
              <a:t>用于检索英美单词拼写差异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Noto Sans" panose="020B0502040504020204" pitchFamily="34" charset="0"/>
              </a:rPr>
              <a:t>behavi#r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Noto Sans" panose="020B0502040504020204" pitchFamily="34" charset="0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Noto Sans" panose="020B0502040504020204" pitchFamily="34" charset="0"/>
              </a:rPr>
              <a:t>可以检索到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Noto Sans" panose="020B0502040504020204" pitchFamily="34" charset="0"/>
              </a:rPr>
              <a:t>behavior or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Noto Sans" panose="020B0502040504020204" pitchFamily="34" charset="0"/>
              </a:rPr>
              <a:t>behaviour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Noto Sans" panose="020B0502040504020204" pitchFamily="34" charset="0"/>
            </a:endParaRPr>
          </a:p>
        </p:txBody>
      </p:sp>
      <p:pic>
        <p:nvPicPr>
          <p:cNvPr id="18" name="Graphic 17" descr="Eye outline">
            <a:extLst>
              <a:ext uri="{FF2B5EF4-FFF2-40B4-BE49-F238E27FC236}">
                <a16:creationId xmlns:a16="http://schemas.microsoft.com/office/drawing/2014/main" id="{5FF7F2AC-84CE-F2A8-90C6-842BC1DB7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3327" y="1089437"/>
            <a:ext cx="914400" cy="914400"/>
          </a:xfrm>
          <a:prstGeom prst="rect">
            <a:avLst/>
          </a:prstGeom>
        </p:spPr>
      </p:pic>
      <p:pic>
        <p:nvPicPr>
          <p:cNvPr id="22" name="Graphic 21" descr="Circle with left arrow outline">
            <a:extLst>
              <a:ext uri="{FF2B5EF4-FFF2-40B4-BE49-F238E27FC236}">
                <a16:creationId xmlns:a16="http://schemas.microsoft.com/office/drawing/2014/main" id="{A3DF3B1A-5D6A-A02B-1B28-2A5438B847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7447" y="3622376"/>
            <a:ext cx="630144" cy="630144"/>
          </a:xfrm>
          <a:prstGeom prst="rect">
            <a:avLst/>
          </a:prstGeom>
        </p:spPr>
      </p:pic>
      <p:pic>
        <p:nvPicPr>
          <p:cNvPr id="24" name="Graphic 23" descr="Megaphone outline">
            <a:extLst>
              <a:ext uri="{FF2B5EF4-FFF2-40B4-BE49-F238E27FC236}">
                <a16:creationId xmlns:a16="http://schemas.microsoft.com/office/drawing/2014/main" id="{BD6B09DE-3601-12F4-E311-08BB195F87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47817" y="3495156"/>
            <a:ext cx="759714" cy="759714"/>
          </a:xfrm>
          <a:prstGeom prst="rect">
            <a:avLst/>
          </a:prstGeom>
        </p:spPr>
      </p:pic>
      <p:pic>
        <p:nvPicPr>
          <p:cNvPr id="28" name="Graphic 27" descr="Chat bubble outline">
            <a:extLst>
              <a:ext uri="{FF2B5EF4-FFF2-40B4-BE49-F238E27FC236}">
                <a16:creationId xmlns:a16="http://schemas.microsoft.com/office/drawing/2014/main" id="{56362789-B0BA-E132-733E-DF235AA59F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70474" y="105317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2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B3745-B127-9275-498F-E415D7C8B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3B260C0-7B8B-3790-F760-9F44DF2E9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94" y="1365072"/>
            <a:ext cx="7059156" cy="4873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53CEDA-1C2E-8609-A014-739F574F85C1}"/>
              </a:ext>
            </a:extLst>
          </p:cNvPr>
          <p:cNvSpPr/>
          <p:nvPr/>
        </p:nvSpPr>
        <p:spPr>
          <a:xfrm>
            <a:off x="0" y="0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5D1541-F7C9-C3E0-DE60-D7AD6D0DD3A5}"/>
              </a:ext>
            </a:extLst>
          </p:cNvPr>
          <p:cNvSpPr txBox="1"/>
          <p:nvPr/>
        </p:nvSpPr>
        <p:spPr>
          <a:xfrm>
            <a:off x="603094" y="197214"/>
            <a:ext cx="530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思源黑体 CN Normal" panose="020B0400000000000000" pitchFamily="34" charset="-122"/>
                <a:cs typeface="Calibri" panose="020F0502020204030204" pitchFamily="34" charset="0"/>
              </a:rPr>
              <a:t>筛选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Calibri" panose="020F0502020204030204" pitchFamily="34" charset="0"/>
              </a:rPr>
              <a:t>结果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96FC112-F009-06A0-2F9C-71F145C083E5}"/>
              </a:ext>
            </a:extLst>
          </p:cNvPr>
          <p:cNvSpPr txBox="1">
            <a:spLocks/>
          </p:cNvSpPr>
          <p:nvPr/>
        </p:nvSpPr>
        <p:spPr>
          <a:xfrm>
            <a:off x="8442389" y="2409435"/>
            <a:ext cx="3322319" cy="1491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您可以通过应用筛选器继续优化检索结果。单击检索框下方的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所有筛选器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按钮以显示全部筛选条件。</a:t>
            </a:r>
            <a:endParaRPr lang="en-US" altLang="zh-CN" sz="20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点击箭头以打开筛选区来显示可用的筛选条件。选择完成后，点击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应用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按钮以更新结果。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3454A4CA-E887-4ABB-876F-9DA23690DF18}"/>
              </a:ext>
            </a:extLst>
          </p:cNvPr>
          <p:cNvSpPr/>
          <p:nvPr/>
        </p:nvSpPr>
        <p:spPr>
          <a:xfrm>
            <a:off x="6385096" y="5891001"/>
            <a:ext cx="1277154" cy="34795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1C0D753-E5EF-77EB-9C8C-E319E0D24918}"/>
              </a:ext>
            </a:extLst>
          </p:cNvPr>
          <p:cNvSpPr/>
          <p:nvPr/>
        </p:nvSpPr>
        <p:spPr>
          <a:xfrm>
            <a:off x="2266250" y="2209126"/>
            <a:ext cx="849184" cy="314013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pic>
        <p:nvPicPr>
          <p:cNvPr id="8" name="图形 7" descr="徽章 1 纯色填充">
            <a:extLst>
              <a:ext uri="{FF2B5EF4-FFF2-40B4-BE49-F238E27FC236}">
                <a16:creationId xmlns:a16="http://schemas.microsoft.com/office/drawing/2014/main" id="{21FBC991-7507-9973-E88E-8425B9D89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10473" y="2523139"/>
            <a:ext cx="343857" cy="343857"/>
          </a:xfrm>
          <a:prstGeom prst="rect">
            <a:avLst/>
          </a:prstGeom>
        </p:spPr>
      </p:pic>
      <p:pic>
        <p:nvPicPr>
          <p:cNvPr id="9" name="图形 8" descr="徽章 纯色填充">
            <a:extLst>
              <a:ext uri="{FF2B5EF4-FFF2-40B4-BE49-F238E27FC236}">
                <a16:creationId xmlns:a16="http://schemas.microsoft.com/office/drawing/2014/main" id="{57E2A0A3-8F89-924C-963A-3CA5FDC83F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23673" y="5480897"/>
            <a:ext cx="343857" cy="343857"/>
          </a:xfrm>
          <a:prstGeom prst="rect">
            <a:avLst/>
          </a:prstGeom>
        </p:spPr>
      </p:pic>
      <p:pic>
        <p:nvPicPr>
          <p:cNvPr id="10" name="图形 9" descr="徽章 1 纯色填充">
            <a:extLst>
              <a:ext uri="{FF2B5EF4-FFF2-40B4-BE49-F238E27FC236}">
                <a16:creationId xmlns:a16="http://schemas.microsoft.com/office/drawing/2014/main" id="{0FA46B7B-BD23-C71E-2810-894ECC43B6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39284" y="2415530"/>
            <a:ext cx="343857" cy="343857"/>
          </a:xfrm>
          <a:prstGeom prst="rect">
            <a:avLst/>
          </a:prstGeom>
        </p:spPr>
      </p:pic>
      <p:pic>
        <p:nvPicPr>
          <p:cNvPr id="11" name="图形 10" descr="徽章 纯色填充">
            <a:extLst>
              <a:ext uri="{FF2B5EF4-FFF2-40B4-BE49-F238E27FC236}">
                <a16:creationId xmlns:a16="http://schemas.microsoft.com/office/drawing/2014/main" id="{6B253998-7868-E1E3-4D05-CDFA7D4808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39283" y="3876092"/>
            <a:ext cx="343857" cy="3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4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E15A6-0991-3D15-03A8-316630AA3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EDDF74A-749E-D37C-60D2-408AF22B7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0" y="1724043"/>
            <a:ext cx="8149817" cy="4349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E72CB93-2DA4-E6EC-BA84-6DAF5F6E55B2}"/>
              </a:ext>
            </a:extLst>
          </p:cNvPr>
          <p:cNvSpPr/>
          <p:nvPr/>
        </p:nvSpPr>
        <p:spPr>
          <a:xfrm>
            <a:off x="0" y="0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97C924-D236-226D-0E05-8F55E2AD6B1B}"/>
              </a:ext>
            </a:extLst>
          </p:cNvPr>
          <p:cNvSpPr txBox="1"/>
          <p:nvPr/>
        </p:nvSpPr>
        <p:spPr>
          <a:xfrm>
            <a:off x="603094" y="197214"/>
            <a:ext cx="530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Calibri" panose="020F0502020204030204" pitchFamily="34" charset="0"/>
              </a:rPr>
              <a:t>查看结果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29D93FF-59FA-05F3-F675-D5B0881DCF9C}"/>
              </a:ext>
            </a:extLst>
          </p:cNvPr>
          <p:cNvSpPr txBox="1">
            <a:spLocks/>
          </p:cNvSpPr>
          <p:nvPr/>
        </p:nvSpPr>
        <p:spPr>
          <a:xfrm>
            <a:off x="8191684" y="2073247"/>
            <a:ext cx="3635269" cy="3627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勾选复选框，一次性选择当前页面的所有记录（最多</a:t>
            </a:r>
            <a:r>
              <a:rPr lang="en-US" altLang="zh-CN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50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条），然后使用旁边工具对文章执行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下载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、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保存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、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添加到项目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、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分享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、或复制以及导出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引文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的操作。</a:t>
            </a:r>
          </a:p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使用结果顶部的下拉菜单可调整每页的文章数量或对结果进行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排序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。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883E7663-A271-A43D-9BFD-23ADD29DE65D}"/>
              </a:ext>
            </a:extLst>
          </p:cNvPr>
          <p:cNvSpPr/>
          <p:nvPr/>
        </p:nvSpPr>
        <p:spPr>
          <a:xfrm>
            <a:off x="345467" y="3254351"/>
            <a:ext cx="2297181" cy="30592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86239BDA-93BC-0A6F-1F5E-3FB1572E1F3F}"/>
              </a:ext>
            </a:extLst>
          </p:cNvPr>
          <p:cNvSpPr/>
          <p:nvPr/>
        </p:nvSpPr>
        <p:spPr>
          <a:xfrm>
            <a:off x="642338" y="3586439"/>
            <a:ext cx="1433429" cy="1127419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5630AFE-8BE6-315A-66DB-7A8F89514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999" y="3509077"/>
            <a:ext cx="872673" cy="642817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B65B824-0248-A73B-766C-DDB3130877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0272" y="3500985"/>
            <a:ext cx="662204" cy="868655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pic>
        <p:nvPicPr>
          <p:cNvPr id="5" name="图形 4" descr="徽章 1 纯色填充">
            <a:extLst>
              <a:ext uri="{FF2B5EF4-FFF2-40B4-BE49-F238E27FC236}">
                <a16:creationId xmlns:a16="http://schemas.microsoft.com/office/drawing/2014/main" id="{CC3B0511-39C3-05B2-D8B7-21E941D51F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8481" y="3591456"/>
            <a:ext cx="343857" cy="343857"/>
          </a:xfrm>
          <a:prstGeom prst="rect">
            <a:avLst/>
          </a:prstGeom>
        </p:spPr>
      </p:pic>
      <p:pic>
        <p:nvPicPr>
          <p:cNvPr id="6" name="图形 5" descr="徽章 1 纯色填充">
            <a:extLst>
              <a:ext uri="{FF2B5EF4-FFF2-40B4-BE49-F238E27FC236}">
                <a16:creationId xmlns:a16="http://schemas.microsoft.com/office/drawing/2014/main" id="{C2CB0684-96D0-AF9D-282B-F822D09C22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50703" y="2088905"/>
            <a:ext cx="343857" cy="343857"/>
          </a:xfrm>
          <a:prstGeom prst="rect">
            <a:avLst/>
          </a:prstGeom>
        </p:spPr>
      </p:pic>
      <p:pic>
        <p:nvPicPr>
          <p:cNvPr id="10" name="图形 9" descr="徽章 纯色填充">
            <a:extLst>
              <a:ext uri="{FF2B5EF4-FFF2-40B4-BE49-F238E27FC236}">
                <a16:creationId xmlns:a16="http://schemas.microsoft.com/office/drawing/2014/main" id="{74235897-D673-C34A-2239-CC48D1CF5E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34823" y="4254414"/>
            <a:ext cx="343857" cy="343857"/>
          </a:xfrm>
          <a:prstGeom prst="rect">
            <a:avLst/>
          </a:prstGeom>
        </p:spPr>
      </p:pic>
      <p:pic>
        <p:nvPicPr>
          <p:cNvPr id="12" name="图形 11" descr="徽章 纯色填充">
            <a:extLst>
              <a:ext uri="{FF2B5EF4-FFF2-40B4-BE49-F238E27FC236}">
                <a16:creationId xmlns:a16="http://schemas.microsoft.com/office/drawing/2014/main" id="{BF3A2218-C35A-7BDA-427E-C840519961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77857" y="3036536"/>
            <a:ext cx="343857" cy="3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9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399F8-5FD3-945A-70AF-91E9985F7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BA913A0D-BA34-50E7-4794-B4BF876DB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94" y="1664997"/>
            <a:ext cx="6917819" cy="4516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9" descr="图形用户界面, 应用程序&#10;&#10;描述已自动生成">
            <a:extLst>
              <a:ext uri="{FF2B5EF4-FFF2-40B4-BE49-F238E27FC236}">
                <a16:creationId xmlns:a16="http://schemas.microsoft.com/office/drawing/2014/main" id="{AF045655-DC6C-68BF-C902-E45978104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1142566"/>
            <a:ext cx="3647989" cy="5377212"/>
          </a:xfrm>
          <a:prstGeom prst="rect">
            <a:avLst/>
          </a:prstGeom>
          <a:ln w="28575"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6F078F0-CF8E-8F80-25A2-04B46A7E43E1}"/>
              </a:ext>
            </a:extLst>
          </p:cNvPr>
          <p:cNvSpPr/>
          <p:nvPr/>
        </p:nvSpPr>
        <p:spPr>
          <a:xfrm>
            <a:off x="0" y="0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8CC290-CEEF-D048-1325-6EB9D7822460}"/>
              </a:ext>
            </a:extLst>
          </p:cNvPr>
          <p:cNvSpPr txBox="1"/>
          <p:nvPr/>
        </p:nvSpPr>
        <p:spPr>
          <a:xfrm>
            <a:off x="603094" y="197214"/>
            <a:ext cx="530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Calibri" panose="020F0502020204030204" pitchFamily="34" charset="0"/>
              </a:rPr>
              <a:t>检索快讯创建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EC9C530-F721-9A8B-7A4A-D80834F8417C}"/>
              </a:ext>
            </a:extLst>
          </p:cNvPr>
          <p:cNvSpPr txBox="1">
            <a:spLocks/>
          </p:cNvSpPr>
          <p:nvPr/>
        </p:nvSpPr>
        <p:spPr>
          <a:xfrm>
            <a:off x="8297497" y="2167339"/>
            <a:ext cx="3419423" cy="3627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展开右侧    图标，点击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创建提醒。</a:t>
            </a:r>
            <a:endParaRPr lang="en-US" altLang="zh-CN" sz="2000" dirty="0">
              <a:solidFill>
                <a:schemeClr val="accent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填写快讯名称，选择检索频率和通知形式，输入收件人邮箱地址，再点击下方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创建提醒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以创建检索快讯。</a:t>
            </a:r>
            <a:endParaRPr lang="en-US" altLang="zh-CN" sz="20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注意：该功能需要先登录</a:t>
            </a:r>
            <a:r>
              <a:rPr lang="en-US" altLang="zh-CN" sz="20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MyEBSCO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个人账户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6000B965-5D22-187C-83E4-595B3883F99B}"/>
              </a:ext>
            </a:extLst>
          </p:cNvPr>
          <p:cNvSpPr/>
          <p:nvPr/>
        </p:nvSpPr>
        <p:spPr>
          <a:xfrm>
            <a:off x="4176886" y="6255143"/>
            <a:ext cx="581232" cy="278012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C44D18BC-3159-461F-5722-192AEE1D9114}"/>
              </a:ext>
            </a:extLst>
          </p:cNvPr>
          <p:cNvSpPr/>
          <p:nvPr/>
        </p:nvSpPr>
        <p:spPr>
          <a:xfrm>
            <a:off x="6541207" y="3714243"/>
            <a:ext cx="846821" cy="26703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F66B175E-1D40-64AB-B79E-ACFCA77FD5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6430" y="2167339"/>
            <a:ext cx="252566" cy="315707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图形 4" descr="徽章 1 纯色填充">
            <a:extLst>
              <a:ext uri="{FF2B5EF4-FFF2-40B4-BE49-F238E27FC236}">
                <a16:creationId xmlns:a16="http://schemas.microsoft.com/office/drawing/2014/main" id="{ADA36216-1611-826A-D4D2-39F36FE1E0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28769" y="3300912"/>
            <a:ext cx="343857" cy="343857"/>
          </a:xfrm>
          <a:prstGeom prst="rect">
            <a:avLst/>
          </a:prstGeom>
        </p:spPr>
      </p:pic>
      <p:pic>
        <p:nvPicPr>
          <p:cNvPr id="6" name="图形 5" descr="徽章 纯色填充">
            <a:extLst>
              <a:ext uri="{FF2B5EF4-FFF2-40B4-BE49-F238E27FC236}">
                <a16:creationId xmlns:a16="http://schemas.microsoft.com/office/drawing/2014/main" id="{8F74BB10-79AC-1C15-DC9E-1DFF5C09CB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14102" y="6006844"/>
            <a:ext cx="343857" cy="343857"/>
          </a:xfrm>
          <a:prstGeom prst="rect">
            <a:avLst/>
          </a:prstGeom>
        </p:spPr>
      </p:pic>
      <p:pic>
        <p:nvPicPr>
          <p:cNvPr id="8" name="图形 7" descr="徽章 1 纯色填充">
            <a:extLst>
              <a:ext uri="{FF2B5EF4-FFF2-40B4-BE49-F238E27FC236}">
                <a16:creationId xmlns:a16="http://schemas.microsoft.com/office/drawing/2014/main" id="{D5F7214E-C9E9-DE6F-C351-6B33DFB838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81194" y="2167339"/>
            <a:ext cx="343857" cy="343857"/>
          </a:xfrm>
          <a:prstGeom prst="rect">
            <a:avLst/>
          </a:prstGeom>
        </p:spPr>
      </p:pic>
      <p:pic>
        <p:nvPicPr>
          <p:cNvPr id="9" name="图形 8" descr="徽章 纯色填充">
            <a:extLst>
              <a:ext uri="{FF2B5EF4-FFF2-40B4-BE49-F238E27FC236}">
                <a16:creationId xmlns:a16="http://schemas.microsoft.com/office/drawing/2014/main" id="{4E3B7349-AB0A-C0F4-503C-26C3A949EA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99317" y="2957055"/>
            <a:ext cx="343857" cy="3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8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C52B8-DED7-0565-944A-331F6083F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9AF1953D-644E-52FB-EF89-A972A4900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54" y="2746984"/>
            <a:ext cx="6873947" cy="3522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A9034E0-963E-370F-7DC2-966CDB75E4C6}"/>
              </a:ext>
            </a:extLst>
          </p:cNvPr>
          <p:cNvSpPr/>
          <p:nvPr/>
        </p:nvSpPr>
        <p:spPr>
          <a:xfrm>
            <a:off x="0" y="0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19263B-789B-C8B1-75B5-F01218458A27}"/>
              </a:ext>
            </a:extLst>
          </p:cNvPr>
          <p:cNvSpPr txBox="1"/>
          <p:nvPr/>
        </p:nvSpPr>
        <p:spPr>
          <a:xfrm>
            <a:off x="603094" y="197214"/>
            <a:ext cx="530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Calibri" panose="020F0502020204030204" pitchFamily="34" charset="0"/>
              </a:rPr>
              <a:t>查看全文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3B44CD3-170B-16C3-C83F-C358AE50187B}"/>
              </a:ext>
            </a:extLst>
          </p:cNvPr>
          <p:cNvSpPr txBox="1">
            <a:spLocks/>
          </p:cNvSpPr>
          <p:nvPr/>
        </p:nvSpPr>
        <p:spPr>
          <a:xfrm>
            <a:off x="8322120" y="2159980"/>
            <a:ext cx="3443699" cy="3627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在结果列表中，点击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访问选项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，从菜单中点击</a:t>
            </a:r>
            <a:r>
              <a:rPr lang="en-US" altLang="zh-CN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PDF/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在线全文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来选择要阅读的文献。</a:t>
            </a:r>
            <a:endParaRPr lang="en-US" altLang="zh-CN" sz="20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如果只有一个全文选项可用，则会显示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立即获取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这一选项。</a:t>
            </a:r>
            <a:endParaRPr lang="en-US" altLang="zh-CN" sz="20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若要查看有关文献的详细信息，请单击文章标题。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424F5DC-1DDE-3B7B-BF8E-857AF8EA801D}"/>
              </a:ext>
            </a:extLst>
          </p:cNvPr>
          <p:cNvSpPr/>
          <p:nvPr/>
        </p:nvSpPr>
        <p:spPr>
          <a:xfrm>
            <a:off x="2420535" y="5481316"/>
            <a:ext cx="3001129" cy="67831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DFD2F31-5ECA-B383-5C2B-65FB794D7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636" y="1287048"/>
            <a:ext cx="6196465" cy="2450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2">
            <a:extLst>
              <a:ext uri="{FF2B5EF4-FFF2-40B4-BE49-F238E27FC236}">
                <a16:creationId xmlns:a16="http://schemas.microsoft.com/office/drawing/2014/main" id="{828DFA35-D56B-1768-6AB2-B5D03FEF2DFB}"/>
              </a:ext>
            </a:extLst>
          </p:cNvPr>
          <p:cNvSpPr/>
          <p:nvPr/>
        </p:nvSpPr>
        <p:spPr>
          <a:xfrm>
            <a:off x="2856156" y="3269273"/>
            <a:ext cx="1060389" cy="315499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pic>
        <p:nvPicPr>
          <p:cNvPr id="3" name="图形 2" descr="徽章 纯色填充">
            <a:extLst>
              <a:ext uri="{FF2B5EF4-FFF2-40B4-BE49-F238E27FC236}">
                <a16:creationId xmlns:a16="http://schemas.microsoft.com/office/drawing/2014/main" id="{2AAFA2E3-C287-26B9-E774-0B49FE37DC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16545" y="3276926"/>
            <a:ext cx="343857" cy="343857"/>
          </a:xfrm>
          <a:prstGeom prst="rect">
            <a:avLst/>
          </a:prstGeom>
        </p:spPr>
      </p:pic>
      <p:pic>
        <p:nvPicPr>
          <p:cNvPr id="5" name="图形 4" descr="徽章 1 纯色填充">
            <a:extLst>
              <a:ext uri="{FF2B5EF4-FFF2-40B4-BE49-F238E27FC236}">
                <a16:creationId xmlns:a16="http://schemas.microsoft.com/office/drawing/2014/main" id="{FF7F163D-0DF2-8BD9-996F-7C04260B14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32143" y="2168593"/>
            <a:ext cx="343857" cy="343857"/>
          </a:xfrm>
          <a:prstGeom prst="rect">
            <a:avLst/>
          </a:prstGeom>
        </p:spPr>
      </p:pic>
      <p:pic>
        <p:nvPicPr>
          <p:cNvPr id="6" name="图形 5" descr="徽章 3 纯色填充">
            <a:extLst>
              <a:ext uri="{FF2B5EF4-FFF2-40B4-BE49-F238E27FC236}">
                <a16:creationId xmlns:a16="http://schemas.microsoft.com/office/drawing/2014/main" id="{917B6ABD-C76D-CFD9-0DD4-6F8E1F1D59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74302" y="1712788"/>
            <a:ext cx="343857" cy="343857"/>
          </a:xfrm>
          <a:prstGeom prst="rect">
            <a:avLst/>
          </a:prstGeom>
        </p:spPr>
      </p:pic>
      <p:pic>
        <p:nvPicPr>
          <p:cNvPr id="8" name="图形 7" descr="徽章 1 纯色填充">
            <a:extLst>
              <a:ext uri="{FF2B5EF4-FFF2-40B4-BE49-F238E27FC236}">
                <a16:creationId xmlns:a16="http://schemas.microsoft.com/office/drawing/2014/main" id="{9AEBD149-CB7F-9560-5C04-E5C9B7B23E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89889" y="5132068"/>
            <a:ext cx="343857" cy="343857"/>
          </a:xfrm>
          <a:prstGeom prst="rect">
            <a:avLst/>
          </a:prstGeom>
        </p:spPr>
      </p:pic>
      <p:pic>
        <p:nvPicPr>
          <p:cNvPr id="9" name="图形 8" descr="徽章 纯色填充">
            <a:extLst>
              <a:ext uri="{FF2B5EF4-FFF2-40B4-BE49-F238E27FC236}">
                <a16:creationId xmlns:a16="http://schemas.microsoft.com/office/drawing/2014/main" id="{F7032535-C469-56B1-5602-BAB41B5133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25610" y="3276926"/>
            <a:ext cx="343857" cy="343857"/>
          </a:xfrm>
          <a:prstGeom prst="rect">
            <a:avLst/>
          </a:prstGeom>
        </p:spPr>
      </p:pic>
      <p:pic>
        <p:nvPicPr>
          <p:cNvPr id="11" name="图形 10" descr="徽章 3 纯色填充">
            <a:extLst>
              <a:ext uri="{FF2B5EF4-FFF2-40B4-BE49-F238E27FC236}">
                <a16:creationId xmlns:a16="http://schemas.microsoft.com/office/drawing/2014/main" id="{B3DC5ED9-B507-EE64-E524-C0743C64A1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26258" y="4079785"/>
            <a:ext cx="343857" cy="3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1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C379F-9325-51F0-8BE0-43CF08E5D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890959B-C26A-86EA-9147-7E6581AAF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94" y="1364112"/>
            <a:ext cx="6974559" cy="4759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CB6AB62-D01B-FB36-49D0-2F428D321348}"/>
              </a:ext>
            </a:extLst>
          </p:cNvPr>
          <p:cNvSpPr/>
          <p:nvPr/>
        </p:nvSpPr>
        <p:spPr>
          <a:xfrm>
            <a:off x="0" y="0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E0E9CE-AC9E-C164-1116-AA218F50B13F}"/>
              </a:ext>
            </a:extLst>
          </p:cNvPr>
          <p:cNvSpPr txBox="1"/>
          <p:nvPr/>
        </p:nvSpPr>
        <p:spPr>
          <a:xfrm>
            <a:off x="603094" y="197214"/>
            <a:ext cx="530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Calibri" panose="020F0502020204030204" pitchFamily="34" charset="0"/>
              </a:rPr>
              <a:t>查看全文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09E774C-7144-64EF-9981-E448A862B2E7}"/>
              </a:ext>
            </a:extLst>
          </p:cNvPr>
          <p:cNvSpPr txBox="1">
            <a:spLocks/>
          </p:cNvSpPr>
          <p:nvPr/>
        </p:nvSpPr>
        <p:spPr>
          <a:xfrm>
            <a:off x="8225051" y="2339267"/>
            <a:ext cx="3646001" cy="2527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通过在线全文查看器，您可以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保存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或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引用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文章，将其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添加到控制面板中的项目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中，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分享、下载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或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打印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文章。您还可以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翻译全文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查看目录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，或通过文本转语音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收听文章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（</a:t>
            </a:r>
            <a:r>
              <a:rPr lang="en-US" altLang="zh-CN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PDF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全文也支持听读）。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31EF222C-4841-ABC0-D71F-B469E222B6D5}"/>
              </a:ext>
            </a:extLst>
          </p:cNvPr>
          <p:cNvSpPr/>
          <p:nvPr/>
        </p:nvSpPr>
        <p:spPr>
          <a:xfrm>
            <a:off x="4442195" y="1364112"/>
            <a:ext cx="3135458" cy="32359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pic>
        <p:nvPicPr>
          <p:cNvPr id="3" name="图形 2" descr="徽章 1 纯色填充">
            <a:extLst>
              <a:ext uri="{FF2B5EF4-FFF2-40B4-BE49-F238E27FC236}">
                <a16:creationId xmlns:a16="http://schemas.microsoft.com/office/drawing/2014/main" id="{5F44B370-42FC-058A-9E07-96ABC3A107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1194" y="2356120"/>
            <a:ext cx="343857" cy="343857"/>
          </a:xfrm>
          <a:prstGeom prst="rect">
            <a:avLst/>
          </a:prstGeom>
        </p:spPr>
      </p:pic>
      <p:pic>
        <p:nvPicPr>
          <p:cNvPr id="5" name="图形 4" descr="徽章 1 纯色填充">
            <a:extLst>
              <a:ext uri="{FF2B5EF4-FFF2-40B4-BE49-F238E27FC236}">
                <a16:creationId xmlns:a16="http://schemas.microsoft.com/office/drawing/2014/main" id="{8211B825-7BFD-765A-6B6F-E9910FA5C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69155" y="1343846"/>
            <a:ext cx="343857" cy="3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8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6220A-4A0E-7484-A53B-D72FF3E58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913104-6651-97E3-1278-A1C0DCE54D51}"/>
              </a:ext>
            </a:extLst>
          </p:cNvPr>
          <p:cNvSpPr/>
          <p:nvPr/>
        </p:nvSpPr>
        <p:spPr>
          <a:xfrm>
            <a:off x="0" y="0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D18ECC-9A6E-02B0-B54C-FD3C0E2E2927}"/>
              </a:ext>
            </a:extLst>
          </p:cNvPr>
          <p:cNvSpPr txBox="1"/>
          <p:nvPr/>
        </p:nvSpPr>
        <p:spPr>
          <a:xfrm>
            <a:off x="603094" y="197214"/>
            <a:ext cx="530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思源黑体 CN Normal" panose="020B0400000000000000" pitchFamily="34" charset="-122"/>
                <a:cs typeface="Calibri" panose="020F0502020204030204" pitchFamily="34" charset="0"/>
              </a:rPr>
              <a:t>刊物检索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D2D2A8B-B57D-7817-238A-DFD852E52402}"/>
              </a:ext>
            </a:extLst>
          </p:cNvPr>
          <p:cNvSpPr txBox="1">
            <a:spLocks/>
          </p:cNvSpPr>
          <p:nvPr/>
        </p:nvSpPr>
        <p:spPr>
          <a:xfrm>
            <a:off x="8478222" y="1891444"/>
            <a:ext cx="3335674" cy="3643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点击页面左侧的出版物链接或高级检索框下方的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出版物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选项以从数据库中检索出版物。</a:t>
            </a:r>
            <a:endParaRPr lang="en-US" altLang="zh-CN" sz="20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可按字母顺序浏览或精确检索库中刊物</a:t>
            </a:r>
            <a:endParaRPr lang="en-US" altLang="zh-CN" sz="20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选中出版物，点击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添加到搜索中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以检索该出版物中所有文章。</a:t>
            </a:r>
          </a:p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点击刊名查看刊物详情信息。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83AFC473-349C-3DD1-ED53-28BA06093CC0}"/>
              </a:ext>
            </a:extLst>
          </p:cNvPr>
          <p:cNvSpPr/>
          <p:nvPr/>
        </p:nvSpPr>
        <p:spPr>
          <a:xfrm>
            <a:off x="3196022" y="3872552"/>
            <a:ext cx="413026" cy="27057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C45A7517-F0B0-7857-FC94-9C4472CAC4EF}"/>
              </a:ext>
            </a:extLst>
          </p:cNvPr>
          <p:cNvSpPr/>
          <p:nvPr/>
        </p:nvSpPr>
        <p:spPr>
          <a:xfrm>
            <a:off x="2191260" y="4928050"/>
            <a:ext cx="1547259" cy="345615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7274FEA-1AE8-2972-ED6A-5EFDC4ACF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94" y="1554246"/>
            <a:ext cx="6990894" cy="4494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12">
            <a:extLst>
              <a:ext uri="{FF2B5EF4-FFF2-40B4-BE49-F238E27FC236}">
                <a16:creationId xmlns:a16="http://schemas.microsoft.com/office/drawing/2014/main" id="{33B6E2DA-1985-6AD2-39BC-5295DAABB02C}"/>
              </a:ext>
            </a:extLst>
          </p:cNvPr>
          <p:cNvSpPr/>
          <p:nvPr/>
        </p:nvSpPr>
        <p:spPr>
          <a:xfrm>
            <a:off x="2264089" y="2575017"/>
            <a:ext cx="1474430" cy="27057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466AB68C-D479-DB37-3D6E-F1C2CEBBA8F2}"/>
              </a:ext>
            </a:extLst>
          </p:cNvPr>
          <p:cNvSpPr/>
          <p:nvPr/>
        </p:nvSpPr>
        <p:spPr>
          <a:xfrm>
            <a:off x="6616255" y="3279180"/>
            <a:ext cx="835161" cy="299639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69220DA9-8D5B-A2AE-8BE3-0BA1BD8167D1}"/>
              </a:ext>
            </a:extLst>
          </p:cNvPr>
          <p:cNvSpPr/>
          <p:nvPr/>
        </p:nvSpPr>
        <p:spPr>
          <a:xfrm>
            <a:off x="3238146" y="2133946"/>
            <a:ext cx="484189" cy="29521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26F036F0-AE35-2CB3-9E36-1B04BD721AC3}"/>
              </a:ext>
            </a:extLst>
          </p:cNvPr>
          <p:cNvSpPr/>
          <p:nvPr/>
        </p:nvSpPr>
        <p:spPr>
          <a:xfrm>
            <a:off x="2264090" y="4366724"/>
            <a:ext cx="616676" cy="27057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pic>
        <p:nvPicPr>
          <p:cNvPr id="10" name="图形 9" descr="徽章 1 纯色填充">
            <a:extLst>
              <a:ext uri="{FF2B5EF4-FFF2-40B4-BE49-F238E27FC236}">
                <a16:creationId xmlns:a16="http://schemas.microsoft.com/office/drawing/2014/main" id="{171C1672-2E10-7654-5880-1E18EDE5F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4630" y="2281553"/>
            <a:ext cx="343857" cy="343857"/>
          </a:xfrm>
          <a:prstGeom prst="rect">
            <a:avLst/>
          </a:prstGeom>
        </p:spPr>
      </p:pic>
      <p:pic>
        <p:nvPicPr>
          <p:cNvPr id="11" name="图形 10" descr="徽章 纯色填充">
            <a:extLst>
              <a:ext uri="{FF2B5EF4-FFF2-40B4-BE49-F238E27FC236}">
                <a16:creationId xmlns:a16="http://schemas.microsoft.com/office/drawing/2014/main" id="{C8A6556A-A522-1ABF-B2A5-795578FB16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91260" y="3369341"/>
            <a:ext cx="343857" cy="343857"/>
          </a:xfrm>
          <a:prstGeom prst="rect">
            <a:avLst/>
          </a:prstGeom>
        </p:spPr>
      </p:pic>
      <p:pic>
        <p:nvPicPr>
          <p:cNvPr id="13" name="图形 12" descr="徽章 3 纯色填充">
            <a:extLst>
              <a:ext uri="{FF2B5EF4-FFF2-40B4-BE49-F238E27FC236}">
                <a16:creationId xmlns:a16="http://schemas.microsoft.com/office/drawing/2014/main" id="{C6055C14-36C8-F761-6F49-912A94A2AF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72398" y="3340615"/>
            <a:ext cx="343857" cy="343857"/>
          </a:xfrm>
          <a:prstGeom prst="rect">
            <a:avLst/>
          </a:prstGeom>
        </p:spPr>
      </p:pic>
      <p:pic>
        <p:nvPicPr>
          <p:cNvPr id="14" name="图形 13" descr="徽章 4 纯色填充">
            <a:extLst>
              <a:ext uri="{FF2B5EF4-FFF2-40B4-BE49-F238E27FC236}">
                <a16:creationId xmlns:a16="http://schemas.microsoft.com/office/drawing/2014/main" id="{1778859F-69F3-2ADE-2333-6A92B91CC0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95285" y="4324000"/>
            <a:ext cx="343857" cy="343857"/>
          </a:xfrm>
          <a:prstGeom prst="rect">
            <a:avLst/>
          </a:prstGeom>
        </p:spPr>
      </p:pic>
      <p:pic>
        <p:nvPicPr>
          <p:cNvPr id="16" name="图形 15" descr="徽章 1 纯色填充">
            <a:extLst>
              <a:ext uri="{FF2B5EF4-FFF2-40B4-BE49-F238E27FC236}">
                <a16:creationId xmlns:a16="http://schemas.microsoft.com/office/drawing/2014/main" id="{C453B05E-0C59-24B0-C308-883B965D7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37954" y="1891444"/>
            <a:ext cx="343857" cy="343857"/>
          </a:xfrm>
          <a:prstGeom prst="rect">
            <a:avLst/>
          </a:prstGeom>
        </p:spPr>
      </p:pic>
      <p:pic>
        <p:nvPicPr>
          <p:cNvPr id="17" name="图形 16" descr="徽章 纯色填充">
            <a:extLst>
              <a:ext uri="{FF2B5EF4-FFF2-40B4-BE49-F238E27FC236}">
                <a16:creationId xmlns:a16="http://schemas.microsoft.com/office/drawing/2014/main" id="{EC4C40B6-AE7F-290A-D500-3020FC0B53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58086" y="3380094"/>
            <a:ext cx="343857" cy="343857"/>
          </a:xfrm>
          <a:prstGeom prst="rect">
            <a:avLst/>
          </a:prstGeom>
        </p:spPr>
      </p:pic>
      <p:pic>
        <p:nvPicPr>
          <p:cNvPr id="18" name="图形 17" descr="徽章 3 纯色填充">
            <a:extLst>
              <a:ext uri="{FF2B5EF4-FFF2-40B4-BE49-F238E27FC236}">
                <a16:creationId xmlns:a16="http://schemas.microsoft.com/office/drawing/2014/main" id="{3C8444AB-F983-EA9D-99B1-A2D7314CF1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59803" y="4205548"/>
            <a:ext cx="343857" cy="343857"/>
          </a:xfrm>
          <a:prstGeom prst="rect">
            <a:avLst/>
          </a:prstGeom>
        </p:spPr>
      </p:pic>
      <p:pic>
        <p:nvPicPr>
          <p:cNvPr id="19" name="图形 18" descr="徽章 4 纯色填充">
            <a:extLst>
              <a:ext uri="{FF2B5EF4-FFF2-40B4-BE49-F238E27FC236}">
                <a16:creationId xmlns:a16="http://schemas.microsoft.com/office/drawing/2014/main" id="{D00CD240-E947-21A0-C289-9C58179487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58085" y="5284418"/>
            <a:ext cx="343857" cy="3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6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02559-7360-BBE8-0F4D-6276B174A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A5521B5-5DAE-B7EB-8E34-BEBCAF565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52" y="1152182"/>
            <a:ext cx="7467599" cy="48892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0455EA-3ACF-1F59-48B5-EB48410B5167}"/>
              </a:ext>
            </a:extLst>
          </p:cNvPr>
          <p:cNvSpPr/>
          <p:nvPr/>
        </p:nvSpPr>
        <p:spPr>
          <a:xfrm>
            <a:off x="0" y="0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07C4E8-0611-B9AA-0E85-9F0DB405B11D}"/>
              </a:ext>
            </a:extLst>
          </p:cNvPr>
          <p:cNvSpPr txBox="1"/>
          <p:nvPr/>
        </p:nvSpPr>
        <p:spPr>
          <a:xfrm>
            <a:off x="603094" y="197214"/>
            <a:ext cx="530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思源黑体 CN Normal" panose="020B0400000000000000" pitchFamily="34" charset="-122"/>
                <a:cs typeface="Calibri" panose="020F0502020204030204" pitchFamily="34" charset="0"/>
              </a:rPr>
              <a:t>刊物详细信息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970937D-C7B1-1C25-FBC8-FCAB0158F62F}"/>
              </a:ext>
            </a:extLst>
          </p:cNvPr>
          <p:cNvSpPr txBox="1">
            <a:spLocks/>
          </p:cNvSpPr>
          <p:nvPr/>
        </p:nvSpPr>
        <p:spPr>
          <a:xfrm>
            <a:off x="8193490" y="2321088"/>
            <a:ext cx="3491410" cy="2527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点击右上角   图标可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创建期刊快讯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或以链接形式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分享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该刊物。</a:t>
            </a:r>
            <a:endParaRPr lang="en-US" altLang="zh-CN" sz="20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在此出版物内搜索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可实现刊内检索</a:t>
            </a:r>
            <a:endParaRPr lang="en-US" altLang="zh-CN" sz="20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左侧可查看刊物详细信息，点击右侧</a:t>
            </a:r>
            <a:r>
              <a:rPr lang="en-US" altLang="zh-CN" sz="2000" b="1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+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号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图标展开刊物收录情况。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03E257B-F7C5-0B81-E0DC-7B81BE044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7584" y="2365453"/>
            <a:ext cx="252566" cy="31570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B8D3B8-F7E9-3BD6-6AED-0769A9813DD3}"/>
              </a:ext>
            </a:extLst>
          </p:cNvPr>
          <p:cNvSpPr/>
          <p:nvPr/>
        </p:nvSpPr>
        <p:spPr>
          <a:xfrm>
            <a:off x="7358743" y="1759473"/>
            <a:ext cx="440108" cy="19721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458E8A80-73A9-93BC-792B-35EA76A4264D}"/>
              </a:ext>
            </a:extLst>
          </p:cNvPr>
          <p:cNvSpPr/>
          <p:nvPr/>
        </p:nvSpPr>
        <p:spPr>
          <a:xfrm>
            <a:off x="556519" y="2952454"/>
            <a:ext cx="1129005" cy="27057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39C7BAF8-6833-5E25-8C01-D1FCAC01F16B}"/>
              </a:ext>
            </a:extLst>
          </p:cNvPr>
          <p:cNvSpPr/>
          <p:nvPr/>
        </p:nvSpPr>
        <p:spPr>
          <a:xfrm>
            <a:off x="5077586" y="3837670"/>
            <a:ext cx="586839" cy="27057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pic>
        <p:nvPicPr>
          <p:cNvPr id="3" name="图形 2" descr="徽章 1 纯色填充">
            <a:extLst>
              <a:ext uri="{FF2B5EF4-FFF2-40B4-BE49-F238E27FC236}">
                <a16:creationId xmlns:a16="http://schemas.microsoft.com/office/drawing/2014/main" id="{1FFE2635-0819-3FE7-F203-42E42620D4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14886" y="1707470"/>
            <a:ext cx="343857" cy="343857"/>
          </a:xfrm>
          <a:prstGeom prst="rect">
            <a:avLst/>
          </a:prstGeom>
        </p:spPr>
      </p:pic>
      <p:pic>
        <p:nvPicPr>
          <p:cNvPr id="5" name="图形 4" descr="徽章 纯色填充">
            <a:extLst>
              <a:ext uri="{FF2B5EF4-FFF2-40B4-BE49-F238E27FC236}">
                <a16:creationId xmlns:a16="http://schemas.microsoft.com/office/drawing/2014/main" id="{7F8B9203-4BCD-75D1-E502-F62B54AF0D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85524" y="2915810"/>
            <a:ext cx="343857" cy="343857"/>
          </a:xfrm>
          <a:prstGeom prst="rect">
            <a:avLst/>
          </a:prstGeom>
        </p:spPr>
      </p:pic>
      <p:pic>
        <p:nvPicPr>
          <p:cNvPr id="6" name="图形 5" descr="徽章 3 纯色填充">
            <a:extLst>
              <a:ext uri="{FF2B5EF4-FFF2-40B4-BE49-F238E27FC236}">
                <a16:creationId xmlns:a16="http://schemas.microsoft.com/office/drawing/2014/main" id="{170BCEF1-9CB8-2055-AEC5-9F4793DD4A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02478" y="3885992"/>
            <a:ext cx="343857" cy="343857"/>
          </a:xfrm>
          <a:prstGeom prst="rect">
            <a:avLst/>
          </a:prstGeom>
        </p:spPr>
      </p:pic>
      <p:pic>
        <p:nvPicPr>
          <p:cNvPr id="9" name="图形 8" descr="徽章 1 纯色填充">
            <a:extLst>
              <a:ext uri="{FF2B5EF4-FFF2-40B4-BE49-F238E27FC236}">
                <a16:creationId xmlns:a16="http://schemas.microsoft.com/office/drawing/2014/main" id="{1F824BE4-73E5-4981-2C02-13C666CCBF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61919" y="2365453"/>
            <a:ext cx="343857" cy="343857"/>
          </a:xfrm>
          <a:prstGeom prst="rect">
            <a:avLst/>
          </a:prstGeom>
        </p:spPr>
      </p:pic>
      <p:pic>
        <p:nvPicPr>
          <p:cNvPr id="11" name="图形 10" descr="徽章 纯色填充">
            <a:extLst>
              <a:ext uri="{FF2B5EF4-FFF2-40B4-BE49-F238E27FC236}">
                <a16:creationId xmlns:a16="http://schemas.microsoft.com/office/drawing/2014/main" id="{F16C6FC1-A694-EB90-0B62-6D16DC916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61919" y="3087739"/>
            <a:ext cx="343857" cy="343857"/>
          </a:xfrm>
          <a:prstGeom prst="rect">
            <a:avLst/>
          </a:prstGeom>
        </p:spPr>
      </p:pic>
      <p:pic>
        <p:nvPicPr>
          <p:cNvPr id="17" name="图形 16" descr="徽章 3 纯色填充">
            <a:extLst>
              <a:ext uri="{FF2B5EF4-FFF2-40B4-BE49-F238E27FC236}">
                <a16:creationId xmlns:a16="http://schemas.microsoft.com/office/drawing/2014/main" id="{ACC01DAE-F3D7-3CDD-01A0-D8186660AC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55776" y="3936311"/>
            <a:ext cx="343857" cy="3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3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7E5C3-7866-2010-34C1-4F128B3F4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D63369B-C62D-1F75-737D-BEFC33BAC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21" y="1967013"/>
            <a:ext cx="6866705" cy="4158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B55DFA-CB4A-7289-127F-8F8E70660B67}"/>
              </a:ext>
            </a:extLst>
          </p:cNvPr>
          <p:cNvSpPr/>
          <p:nvPr/>
        </p:nvSpPr>
        <p:spPr>
          <a:xfrm>
            <a:off x="0" y="0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089CB6-243E-6698-2824-8E5773119B96}"/>
              </a:ext>
            </a:extLst>
          </p:cNvPr>
          <p:cNvSpPr txBox="1"/>
          <p:nvPr/>
        </p:nvSpPr>
        <p:spPr>
          <a:xfrm>
            <a:off x="603094" y="197214"/>
            <a:ext cx="530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思源黑体 CN Normal" panose="020B0400000000000000" pitchFamily="34" charset="-122"/>
                <a:cs typeface="Calibri" panose="020F0502020204030204" pitchFamily="34" charset="0"/>
              </a:rPr>
              <a:t>我的控制面板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88159E0-90E8-7344-04F2-4516DD6E1112}"/>
              </a:ext>
            </a:extLst>
          </p:cNvPr>
          <p:cNvSpPr txBox="1">
            <a:spLocks/>
          </p:cNvSpPr>
          <p:nvPr/>
        </p:nvSpPr>
        <p:spPr>
          <a:xfrm>
            <a:off x="8123427" y="1401862"/>
            <a:ext cx="3713157" cy="4713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在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我的控制面板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中，您可以找到您的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保存的项目、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创建的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项目、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浏览和检索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历史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、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电子书借阅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情况和管理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快讯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。</a:t>
            </a:r>
            <a:endParaRPr lang="en-US" altLang="zh-CN" sz="20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使用您的</a:t>
            </a:r>
            <a:r>
              <a:rPr lang="en-US" altLang="zh-CN" sz="20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MyEBSCO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个人账户登录</a:t>
            </a:r>
            <a:r>
              <a:rPr lang="en-US" altLang="zh-CN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EBSCOhost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时，控制面板中的项目将被保存，可在登录后可随时访问。</a:t>
            </a:r>
          </a:p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如果您通过所在机构而非个人账户登录，控制面板中的项目在您当前会话结束后不会被保存。您可以单击右上角</a:t>
            </a:r>
            <a:r>
              <a:rPr lang="en-US" altLang="zh-CN" sz="2000" dirty="0" err="1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MyEBSCO</a:t>
            </a:r>
            <a:r>
              <a:rPr lang="en-US" altLang="zh-CN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并单击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创建帐户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链接来创建自己的帐户。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E542A0-2124-A73F-02F3-D35F61781293}"/>
              </a:ext>
            </a:extLst>
          </p:cNvPr>
          <p:cNvSpPr/>
          <p:nvPr/>
        </p:nvSpPr>
        <p:spPr>
          <a:xfrm>
            <a:off x="6664788" y="2231246"/>
            <a:ext cx="730037" cy="21707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036FE50E-FD69-3116-CBDB-27E9BAE7BC27}"/>
              </a:ext>
            </a:extLst>
          </p:cNvPr>
          <p:cNvSpPr/>
          <p:nvPr/>
        </p:nvSpPr>
        <p:spPr>
          <a:xfrm>
            <a:off x="739809" y="3511803"/>
            <a:ext cx="1129005" cy="131914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170761C-7508-2206-A557-753491407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491" y="2613727"/>
            <a:ext cx="1876058" cy="2978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2">
            <a:extLst>
              <a:ext uri="{FF2B5EF4-FFF2-40B4-BE49-F238E27FC236}">
                <a16:creationId xmlns:a16="http://schemas.microsoft.com/office/drawing/2014/main" id="{843E26C4-731A-E097-232F-1E8ECF67F7C7}"/>
              </a:ext>
            </a:extLst>
          </p:cNvPr>
          <p:cNvSpPr/>
          <p:nvPr/>
        </p:nvSpPr>
        <p:spPr>
          <a:xfrm>
            <a:off x="6096000" y="4928050"/>
            <a:ext cx="568788" cy="27057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pic>
        <p:nvPicPr>
          <p:cNvPr id="3" name="图形 2" descr="徽章 1 纯色填充">
            <a:extLst>
              <a:ext uri="{FF2B5EF4-FFF2-40B4-BE49-F238E27FC236}">
                <a16:creationId xmlns:a16="http://schemas.microsoft.com/office/drawing/2014/main" id="{19755503-92E7-FDB8-F7DA-6D34E49CF6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74331" y="1401862"/>
            <a:ext cx="343857" cy="343857"/>
          </a:xfrm>
          <a:prstGeom prst="rect">
            <a:avLst/>
          </a:prstGeom>
        </p:spPr>
      </p:pic>
      <p:pic>
        <p:nvPicPr>
          <p:cNvPr id="6" name="图形 5" descr="徽章 纯色填充">
            <a:extLst>
              <a:ext uri="{FF2B5EF4-FFF2-40B4-BE49-F238E27FC236}">
                <a16:creationId xmlns:a16="http://schemas.microsoft.com/office/drawing/2014/main" id="{3D68DA4C-1146-2064-ED2E-2272F376C8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69452" y="2830044"/>
            <a:ext cx="343857" cy="343857"/>
          </a:xfrm>
          <a:prstGeom prst="rect">
            <a:avLst/>
          </a:prstGeom>
        </p:spPr>
      </p:pic>
      <p:pic>
        <p:nvPicPr>
          <p:cNvPr id="8" name="图形 7" descr="徽章 3 纯色填充">
            <a:extLst>
              <a:ext uri="{FF2B5EF4-FFF2-40B4-BE49-F238E27FC236}">
                <a16:creationId xmlns:a16="http://schemas.microsoft.com/office/drawing/2014/main" id="{D1BDA4A8-DB5B-1CC3-6FB8-7CB39760AB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33638" y="4891406"/>
            <a:ext cx="343857" cy="343857"/>
          </a:xfrm>
          <a:prstGeom prst="rect">
            <a:avLst/>
          </a:prstGeom>
        </p:spPr>
      </p:pic>
      <p:pic>
        <p:nvPicPr>
          <p:cNvPr id="9" name="图形 8" descr="徽章 1 纯色填充">
            <a:extLst>
              <a:ext uri="{FF2B5EF4-FFF2-40B4-BE49-F238E27FC236}">
                <a16:creationId xmlns:a16="http://schemas.microsoft.com/office/drawing/2014/main" id="{AF0BCF08-E285-4B49-6CF1-ED0768F8F7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77275" y="3167946"/>
            <a:ext cx="343857" cy="343857"/>
          </a:xfrm>
          <a:prstGeom prst="rect">
            <a:avLst/>
          </a:prstGeom>
        </p:spPr>
      </p:pic>
      <p:pic>
        <p:nvPicPr>
          <p:cNvPr id="10" name="图形 9" descr="徽章 纯色填充">
            <a:extLst>
              <a:ext uri="{FF2B5EF4-FFF2-40B4-BE49-F238E27FC236}">
                <a16:creationId xmlns:a16="http://schemas.microsoft.com/office/drawing/2014/main" id="{6C5B5A9C-1FA2-75B8-86F3-46B91430AF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60591" y="2167855"/>
            <a:ext cx="343857" cy="343857"/>
          </a:xfrm>
          <a:prstGeom prst="rect">
            <a:avLst/>
          </a:prstGeom>
        </p:spPr>
      </p:pic>
      <p:pic>
        <p:nvPicPr>
          <p:cNvPr id="11" name="图形 10" descr="徽章 3 纯色填充">
            <a:extLst>
              <a:ext uri="{FF2B5EF4-FFF2-40B4-BE49-F238E27FC236}">
                <a16:creationId xmlns:a16="http://schemas.microsoft.com/office/drawing/2014/main" id="{221B4C9B-226C-922B-0EBF-9E189CBEBC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60560" y="4345890"/>
            <a:ext cx="343857" cy="3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2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81F15-41B7-5BEB-6DCF-2A4C56C89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EA1A3F2-E54F-8346-28C6-10DFCFB81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41" y="1472912"/>
            <a:ext cx="6944634" cy="471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F20B5BB-13E4-9FB9-60F8-4F5776A62B9A}"/>
              </a:ext>
            </a:extLst>
          </p:cNvPr>
          <p:cNvSpPr/>
          <p:nvPr/>
        </p:nvSpPr>
        <p:spPr>
          <a:xfrm>
            <a:off x="0" y="0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2D611E-0435-3CAC-71EC-3AE2553BD3AB}"/>
              </a:ext>
            </a:extLst>
          </p:cNvPr>
          <p:cNvSpPr txBox="1"/>
          <p:nvPr/>
        </p:nvSpPr>
        <p:spPr>
          <a:xfrm>
            <a:off x="603094" y="197214"/>
            <a:ext cx="530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思源黑体 CN Normal" panose="020B0400000000000000" pitchFamily="34" charset="-122"/>
                <a:cs typeface="Calibri" panose="020F0502020204030204" pitchFamily="34" charset="0"/>
              </a:rPr>
              <a:t>创建新项目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CDBA17-5D7A-7DBC-EB07-28B9FBFD8D63}"/>
              </a:ext>
            </a:extLst>
          </p:cNvPr>
          <p:cNvSpPr txBox="1">
            <a:spLocks/>
          </p:cNvSpPr>
          <p:nvPr/>
        </p:nvSpPr>
        <p:spPr>
          <a:xfrm>
            <a:off x="8361609" y="1843116"/>
            <a:ext cx="3630694" cy="3748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通过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项目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，您可以收集和组织在 </a:t>
            </a:r>
            <a:r>
              <a:rPr lang="en-US" altLang="zh-CN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EBSCOhost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中找到的项目，如文章和电子书。</a:t>
            </a:r>
            <a:endParaRPr lang="en-US" altLang="zh-CN" sz="20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如果您正在进行多个研究项目，可以点击右侧</a:t>
            </a:r>
            <a:r>
              <a:rPr lang="en-US" altLang="zh-CN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+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号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图标，为每个研究项目创建一个文件夹，以存储不同主题的文章。</a:t>
            </a:r>
            <a:endParaRPr lang="en-US" altLang="zh-CN" sz="20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just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您还可以为每个项目指定一个</a:t>
            </a:r>
            <a:r>
              <a:rPr lang="zh-CN" altLang="en-US" sz="2000" dirty="0">
                <a:solidFill>
                  <a:schemeClr val="accent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截止日期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，以帮助确定工作的优先顺序。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9CAABD83-FBD1-2C69-12F2-B4D3B2E94BEE}"/>
              </a:ext>
            </a:extLst>
          </p:cNvPr>
          <p:cNvSpPr/>
          <p:nvPr/>
        </p:nvSpPr>
        <p:spPr>
          <a:xfrm>
            <a:off x="7171232" y="2599684"/>
            <a:ext cx="334398" cy="27057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1457098D-689B-90A1-731E-1F0A94252434}"/>
              </a:ext>
            </a:extLst>
          </p:cNvPr>
          <p:cNvSpPr/>
          <p:nvPr/>
        </p:nvSpPr>
        <p:spPr>
          <a:xfrm>
            <a:off x="2903361" y="3584772"/>
            <a:ext cx="948448" cy="304199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27892054-ABF5-FF95-6FA6-198F68A6588F}"/>
              </a:ext>
            </a:extLst>
          </p:cNvPr>
          <p:cNvSpPr/>
          <p:nvPr/>
        </p:nvSpPr>
        <p:spPr>
          <a:xfrm>
            <a:off x="710541" y="3078368"/>
            <a:ext cx="1129005" cy="27057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pic>
        <p:nvPicPr>
          <p:cNvPr id="3" name="图形 2" descr="徽章 1 纯色填充">
            <a:extLst>
              <a:ext uri="{FF2B5EF4-FFF2-40B4-BE49-F238E27FC236}">
                <a16:creationId xmlns:a16="http://schemas.microsoft.com/office/drawing/2014/main" id="{14613681-5782-04EB-1BEE-8CA08E76B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5358" y="3005081"/>
            <a:ext cx="343857" cy="343857"/>
          </a:xfrm>
          <a:prstGeom prst="rect">
            <a:avLst/>
          </a:prstGeom>
        </p:spPr>
      </p:pic>
      <p:pic>
        <p:nvPicPr>
          <p:cNvPr id="5" name="图形 4" descr="徽章 纯色填充">
            <a:extLst>
              <a:ext uri="{FF2B5EF4-FFF2-40B4-BE49-F238E27FC236}">
                <a16:creationId xmlns:a16="http://schemas.microsoft.com/office/drawing/2014/main" id="{71E784A2-4BB3-8DB7-B923-2512FC4240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49231" y="3005080"/>
            <a:ext cx="343857" cy="343857"/>
          </a:xfrm>
          <a:prstGeom prst="rect">
            <a:avLst/>
          </a:prstGeom>
        </p:spPr>
      </p:pic>
      <p:pic>
        <p:nvPicPr>
          <p:cNvPr id="8" name="图形 7" descr="徽章 3 纯色填充">
            <a:extLst>
              <a:ext uri="{FF2B5EF4-FFF2-40B4-BE49-F238E27FC236}">
                <a16:creationId xmlns:a16="http://schemas.microsoft.com/office/drawing/2014/main" id="{ADD2B99F-41B0-EC11-DF8C-4B333AEBFA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61168" y="3545114"/>
            <a:ext cx="343857" cy="343857"/>
          </a:xfrm>
          <a:prstGeom prst="rect">
            <a:avLst/>
          </a:prstGeom>
        </p:spPr>
      </p:pic>
      <p:pic>
        <p:nvPicPr>
          <p:cNvPr id="9" name="图形 8" descr="徽章 1 纯色填充">
            <a:extLst>
              <a:ext uri="{FF2B5EF4-FFF2-40B4-BE49-F238E27FC236}">
                <a16:creationId xmlns:a16="http://schemas.microsoft.com/office/drawing/2014/main" id="{068F1D6C-A690-C23C-1E40-17F966F28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49232" y="1843116"/>
            <a:ext cx="343857" cy="343857"/>
          </a:xfrm>
          <a:prstGeom prst="rect">
            <a:avLst/>
          </a:prstGeom>
        </p:spPr>
      </p:pic>
      <p:pic>
        <p:nvPicPr>
          <p:cNvPr id="10" name="图形 9" descr="徽章 纯色填充">
            <a:extLst>
              <a:ext uri="{FF2B5EF4-FFF2-40B4-BE49-F238E27FC236}">
                <a16:creationId xmlns:a16="http://schemas.microsoft.com/office/drawing/2014/main" id="{6954FDAE-BE00-054F-171D-9425F1CEAB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91712" y="2545691"/>
            <a:ext cx="343857" cy="343857"/>
          </a:xfrm>
          <a:prstGeom prst="rect">
            <a:avLst/>
          </a:prstGeom>
        </p:spPr>
      </p:pic>
      <p:pic>
        <p:nvPicPr>
          <p:cNvPr id="11" name="图形 10" descr="徽章 3 纯色填充">
            <a:extLst>
              <a:ext uri="{FF2B5EF4-FFF2-40B4-BE49-F238E27FC236}">
                <a16:creationId xmlns:a16="http://schemas.microsoft.com/office/drawing/2014/main" id="{7FBEB244-7D57-6AD6-502D-DE35177EAC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47307" y="4472754"/>
            <a:ext cx="343857" cy="3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5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D15A42-7561-CEB8-E350-AF7A8E5EE14E}"/>
              </a:ext>
            </a:extLst>
          </p:cNvPr>
          <p:cNvSpPr/>
          <p:nvPr/>
        </p:nvSpPr>
        <p:spPr>
          <a:xfrm>
            <a:off x="304800" y="304800"/>
            <a:ext cx="11582400" cy="11922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思源黑体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15020-8CCD-1A93-7626-9AA66F724C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83953" y="1943100"/>
            <a:ext cx="6578600" cy="46101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45454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数据库内容介绍</a:t>
            </a:r>
            <a:endParaRPr lang="en-US" altLang="zh-CN" sz="2400" b="1" dirty="0">
              <a:solidFill>
                <a:srgbClr val="454545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45454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平台功能概览</a:t>
            </a:r>
            <a:endParaRPr lang="en-US" altLang="zh-CN" sz="2400" b="1" dirty="0">
              <a:solidFill>
                <a:srgbClr val="454545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dirty="0">
                <a:solidFill>
                  <a:srgbClr val="45454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基本检索和高级检索</a:t>
            </a:r>
            <a:endParaRPr lang="en-US" altLang="zh-CN" dirty="0">
              <a:solidFill>
                <a:srgbClr val="454545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dirty="0">
                <a:solidFill>
                  <a:srgbClr val="45454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筛选及查看全文</a:t>
            </a:r>
            <a:endParaRPr lang="en-US" altLang="zh-CN" dirty="0">
              <a:solidFill>
                <a:srgbClr val="454545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dirty="0">
                <a:solidFill>
                  <a:srgbClr val="45454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出版物检索</a:t>
            </a:r>
            <a:endParaRPr lang="en-US" altLang="zh-CN" dirty="0">
              <a:solidFill>
                <a:srgbClr val="454545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dirty="0">
                <a:solidFill>
                  <a:srgbClr val="45454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我的控制面板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45454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支持网站</a:t>
            </a:r>
            <a:endParaRPr lang="en-US" altLang="zh-CN" sz="2400" b="1" dirty="0">
              <a:solidFill>
                <a:srgbClr val="454545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8610E3-C740-CF01-1A7F-B129FFC81932}"/>
              </a:ext>
            </a:extLst>
          </p:cNvPr>
          <p:cNvSpPr/>
          <p:nvPr/>
        </p:nvSpPr>
        <p:spPr>
          <a:xfrm rot="5400000">
            <a:off x="3096418" y="-1420018"/>
            <a:ext cx="207963" cy="579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思源黑体"/>
              <a:cs typeface="+mn-cs"/>
            </a:endParaRPr>
          </a:p>
        </p:txBody>
      </p:sp>
      <p:sp>
        <p:nvSpPr>
          <p:cNvPr id="53253" name="Title 1">
            <a:extLst>
              <a:ext uri="{FF2B5EF4-FFF2-40B4-BE49-F238E27FC236}">
                <a16:creationId xmlns:a16="http://schemas.microsoft.com/office/drawing/2014/main" id="{9D12C844-84AF-DA7C-B503-DC6889BB3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8" y="539750"/>
            <a:ext cx="108077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Times New Roman" panose="02020603050405020304" pitchFamily="18" charset="0"/>
                <a:ea typeface="思源黑体" panose="020B0500000000000000" pitchFamily="34" charset="-122"/>
              </a:defRPr>
            </a:lvl1pPr>
            <a:lvl2pPr marL="742950" indent="-28575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>
                <a:solidFill>
                  <a:schemeClr val="tx2"/>
                </a:solidFill>
                <a:latin typeface="Times New Roman" panose="02020603050405020304" pitchFamily="18" charset="0"/>
                <a:ea typeface="思源黑体" panose="020B0500000000000000" pitchFamily="34" charset="-122"/>
              </a:defRPr>
            </a:lvl2pPr>
            <a:lvl3pPr marL="1143000" indent="-22860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  <a:ea typeface="思源黑体" panose="020B0500000000000000" pitchFamily="34" charset="-122"/>
              </a:defRPr>
            </a:lvl3pPr>
            <a:lvl4pPr marL="1600200" indent="-22860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  <a:ea typeface="思源黑体" panose="020B0500000000000000" pitchFamily="34" charset="-122"/>
              </a:defRPr>
            </a:lvl4pPr>
            <a:lvl5pPr marL="2057400" indent="-22860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  <a:ea typeface="思源黑体" panose="020B0500000000000000" pitchFamily="34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  <a:ea typeface="思源黑体" panose="020B0500000000000000" pitchFamily="34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  <a:ea typeface="思源黑体" panose="020B0500000000000000" pitchFamily="34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  <a:ea typeface="思源黑体" panose="020B0500000000000000" pitchFamily="34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  <a:ea typeface="思源黑体" panose="020B0500000000000000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rPr>
              <a:t>目录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908570-824F-C1C3-162B-E8A1F788A6F4}"/>
              </a:ext>
            </a:extLst>
          </p:cNvPr>
          <p:cNvSpPr/>
          <p:nvPr/>
        </p:nvSpPr>
        <p:spPr>
          <a:xfrm rot="5400000">
            <a:off x="8887618" y="-1420018"/>
            <a:ext cx="207963" cy="5791200"/>
          </a:xfrm>
          <a:prstGeom prst="rect">
            <a:avLst/>
          </a:prstGeom>
          <a:solidFill>
            <a:srgbClr val="FAB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思源黑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705268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01224-131B-8C9A-F2B9-08C741411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27" y="1642846"/>
            <a:ext cx="10749595" cy="4118846"/>
          </a:xfrm>
        </p:spPr>
        <p:txBody>
          <a:bodyPr>
            <a:noAutofit/>
          </a:bodyPr>
          <a:lstStyle/>
          <a:p>
            <a:pPr algn="l" eaLnBrk="0" latinLnBrk="1">
              <a:lnSpc>
                <a:spcPct val="150000"/>
              </a:lnSpc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Normal" panose="020B0400000000000000" pitchFamily="34" charset="-122"/>
                <a:cs typeface="+mj-cs"/>
              </a:rPr>
              <a:t>检索平台</a:t>
            </a:r>
            <a:r>
              <a:rPr kumimoji="0" lang="zh-CN" altLang="en-US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Normal" panose="020B0400000000000000" pitchFamily="34" charset="-122"/>
                <a:cs typeface="+mj-cs"/>
              </a:rPr>
              <a:t>：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Normal" panose="020B0400000000000000" pitchFamily="34" charset="-122"/>
                <a:cs typeface="+mj-cs"/>
              </a:rPr>
              <a:t>https://research.ebsco.com/</a:t>
            </a:r>
            <a:b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Normal" panose="020B0400000000000000" pitchFamily="34" charset="-122"/>
                <a:cs typeface="+mj-cs"/>
              </a:rPr>
            </a:b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Normal" panose="020B0400000000000000" pitchFamily="34" charset="-122"/>
                <a:cs typeface="+mj-cs"/>
              </a:rPr>
              <a:t>EBSCO </a:t>
            </a:r>
            <a:r>
              <a:rPr kumimoji="0" lang="zh-CN" altLang="zh-CN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Normal" panose="020B0400000000000000" pitchFamily="34" charset="-122"/>
                <a:cs typeface="+mj-cs"/>
              </a:rPr>
              <a:t>支持站点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Normal" panose="020B0400000000000000" pitchFamily="34" charset="-122"/>
                <a:cs typeface="+mj-cs"/>
              </a:rPr>
              <a:t>:  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Normal" panose="020B0400000000000000" pitchFamily="34" charset="-122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https://connect.ebsco.com</a:t>
            </a:r>
            <a:b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Normal" panose="020B0400000000000000" pitchFamily="34" charset="-122"/>
                <a:cs typeface="+mj-cs"/>
              </a:rPr>
            </a:b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Normal" panose="020B0400000000000000" pitchFamily="34" charset="-122"/>
                <a:cs typeface="+mj-cs"/>
              </a:rPr>
              <a:t>EBSCO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Normal" panose="020B0400000000000000" pitchFamily="34" charset="-122"/>
                <a:cs typeface="+mj-cs"/>
              </a:rPr>
              <a:t>官网</a:t>
            </a:r>
            <a:r>
              <a:rPr kumimoji="0" lang="zh-CN" altLang="en-US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Normal" panose="020B0400000000000000" pitchFamily="34" charset="-122"/>
                <a:cs typeface="+mj-cs"/>
              </a:rPr>
              <a:t>：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Normal" panose="020B0400000000000000" pitchFamily="34" charset="-122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https://www.ebsco.com/zh-cn</a:t>
            </a:r>
            <a:br>
              <a:rPr kumimoji="0" lang="zh-CN" altLang="zh-CN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Normal" panose="020B0400000000000000" pitchFamily="34" charset="-122"/>
                <a:cs typeface="+mj-cs"/>
              </a:rPr>
            </a:br>
            <a:r>
              <a:rPr kumimoji="0" lang="zh-CN" altLang="zh-CN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Normal" panose="020B0400000000000000" pitchFamily="34" charset="-122"/>
                <a:cs typeface="+mj-cs"/>
              </a:rPr>
              <a:t>免费在线课程</a:t>
            </a:r>
            <a:r>
              <a:rPr kumimoji="0" lang="zh-CN" altLang="zh-CN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Normal" panose="020B0400000000000000" pitchFamily="34" charset="-122"/>
                <a:cs typeface="+mj-cs"/>
              </a:rPr>
              <a:t>：</a:t>
            </a:r>
            <a:r>
              <a:rPr kumimoji="0" lang="en-US" altLang="zh-CN" sz="1600" b="0" i="0" u="sng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Normal" panose="020B0400000000000000" pitchFamily="34" charset="-122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https://ebsco-chinese.zoom.us/calendar/search?showType=2&amp;startDate=2021-07-01</a:t>
            </a:r>
            <a:br>
              <a:rPr kumimoji="0" lang="zh-CN" altLang="zh-CN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Normal" panose="020B0400000000000000" pitchFamily="34" charset="-122"/>
                <a:cs typeface="+mj-cs"/>
              </a:rPr>
            </a:br>
            <a:r>
              <a:rPr kumimoji="0" lang="en-US" altLang="zh-CN" sz="25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思源黑体 CN Normal" panose="020B0400000000000000" pitchFamily="34" charset="-122"/>
                <a:cs typeface="+mj-cs"/>
              </a:rPr>
              <a:t>Bilibili</a:t>
            </a:r>
            <a:r>
              <a:rPr lang="zh-CN" altLang="en-US" sz="2500" b="1" dirty="0">
                <a:ea typeface="思源黑体 CN Normal" panose="020B0400000000000000" pitchFamily="34" charset="-122"/>
                <a:cs typeface="+mj-cs"/>
              </a:rPr>
              <a:t>视频</a:t>
            </a:r>
            <a:r>
              <a:rPr kumimoji="0" lang="zh-CN" altLang="en-US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Normal" panose="020B0400000000000000" pitchFamily="34" charset="-122"/>
                <a:cs typeface="+mj-cs"/>
              </a:rPr>
              <a:t>：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Normal" panose="020B0400000000000000" pitchFamily="34" charset="-122"/>
                <a:cs typeface="+mj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https://space.bilibili.com/1798959763/lists?sid=2655301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Normal" panose="020B0400000000000000" pitchFamily="34" charset="-122"/>
                <a:cs typeface="+mj-cs"/>
              </a:rPr>
              <a:t> </a:t>
            </a:r>
            <a:b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Normal" panose="020B0400000000000000" pitchFamily="34" charset="-122"/>
                <a:cs typeface="+mj-cs"/>
              </a:rPr>
            </a:b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Normal" panose="020B0400000000000000" pitchFamily="34" charset="-122"/>
                <a:cs typeface="+mj-cs"/>
              </a:rPr>
              <a:t>EBSCO</a:t>
            </a:r>
            <a:r>
              <a:rPr kumimoji="0" lang="en-US" altLang="zh-CN" sz="25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Normal" panose="020B0400000000000000" pitchFamily="34" charset="-122"/>
                <a:cs typeface="+mj-cs"/>
              </a:rPr>
              <a:t>host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Normal" panose="020B0400000000000000" pitchFamily="34" charset="-122"/>
                <a:cs typeface="+mj-cs"/>
              </a:rPr>
              <a:t> </a:t>
            </a:r>
            <a:r>
              <a:rPr kumimoji="0" lang="zh-CN" altLang="zh-CN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Normal" panose="020B0400000000000000" pitchFamily="34" charset="-122"/>
                <a:cs typeface="+mj-cs"/>
              </a:rPr>
              <a:t>中文教程下载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Normal" panose="020B0400000000000000" pitchFamily="34" charset="-122"/>
                <a:cs typeface="+mj-cs"/>
              </a:rPr>
              <a:t>: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Normal" panose="020B0400000000000000" pitchFamily="34" charset="-122"/>
                <a:cs typeface="+mj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https://connect.ebsco.com/s/article/EBSCO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Normal" panose="020B0400000000000000" pitchFamily="34" charset="-122"/>
                <a:cs typeface="+mj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平台中文使用指南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Normal" panose="020B0400000000000000" pitchFamily="34" charset="-122"/>
                <a:cs typeface="+mj-cs"/>
              </a:rPr>
              <a:t> </a:t>
            </a:r>
            <a:endParaRPr lang="en-US" b="1" dirty="0">
              <a:ea typeface="思源黑体 CN Normal" panose="020B0400000000000000" pitchFamily="34" charset="-122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73AEE776-2EF1-4EE0-6C31-8BB852748126}"/>
              </a:ext>
            </a:extLst>
          </p:cNvPr>
          <p:cNvSpPr txBox="1"/>
          <p:nvPr/>
        </p:nvSpPr>
        <p:spPr>
          <a:xfrm>
            <a:off x="793527" y="1219232"/>
            <a:ext cx="5302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Calibri" panose="020F0502020204030204" pitchFamily="34" charset="0"/>
              </a:rPr>
              <a:t>支持站点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49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535DE9-3D0C-64F8-B47C-20471900F5FF}"/>
              </a:ext>
            </a:extLst>
          </p:cNvPr>
          <p:cNvSpPr/>
          <p:nvPr/>
        </p:nvSpPr>
        <p:spPr>
          <a:xfrm>
            <a:off x="0" y="0"/>
            <a:ext cx="4175125" cy="64992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-25000" noProof="0" dirty="0">
              <a:ln>
                <a:noFill/>
              </a:ln>
              <a:solidFill>
                <a:srgbClr val="0079A0"/>
              </a:solidFill>
              <a:effectLst/>
              <a:uLnTx/>
              <a:uFillTx/>
              <a:latin typeface="思源黑体 CN Normal" panose="020B0400000000000000" pitchFamily="34" charset="-122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58371" name="Graphic 3">
            <a:extLst>
              <a:ext uri="{FF2B5EF4-FFF2-40B4-BE49-F238E27FC236}">
                <a16:creationId xmlns:a16="http://schemas.microsoft.com/office/drawing/2014/main" id="{A3A25F52-1013-2BF1-1794-F0A7DC449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350" y="6586538"/>
            <a:ext cx="1255713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2CBF5EC0-8B9F-EA4A-A302-331995DAA563}"/>
              </a:ext>
            </a:extLst>
          </p:cNvPr>
          <p:cNvSpPr/>
          <p:nvPr/>
        </p:nvSpPr>
        <p:spPr>
          <a:xfrm>
            <a:off x="292100" y="1911350"/>
            <a:ext cx="3619500" cy="3022600"/>
          </a:xfrm>
          <a:custGeom>
            <a:avLst/>
            <a:gdLst>
              <a:gd name="connsiteX0" fmla="*/ 148416 w 3619893"/>
              <a:gd name="connsiteY0" fmla="*/ -140374 h 3022691"/>
              <a:gd name="connsiteX1" fmla="*/ 931647 w 3619893"/>
              <a:gd name="connsiteY1" fmla="*/ 189873 h 3022691"/>
              <a:gd name="connsiteX2" fmla="*/ 3104811 w 3619893"/>
              <a:gd name="connsiteY2" fmla="*/ 455370 h 3022691"/>
              <a:gd name="connsiteX3" fmla="*/ 2964915 w 3619893"/>
              <a:gd name="connsiteY3" fmla="*/ 2674984 h 3022691"/>
              <a:gd name="connsiteX4" fmla="*/ 780589 w 3619893"/>
              <a:gd name="connsiteY4" fmla="*/ 2754473 h 3022691"/>
              <a:gd name="connsiteX5" fmla="*/ 402763 w 3619893"/>
              <a:gd name="connsiteY5" fmla="*/ 560834 h 3022691"/>
              <a:gd name="connsiteX6" fmla="*/ 148416 w 3619893"/>
              <a:gd name="connsiteY6" fmla="*/ -140374 h 302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9893" h="3022691" fill="none" extrusionOk="0">
                <a:moveTo>
                  <a:pt x="148416" y="-140374"/>
                </a:moveTo>
                <a:cubicBezTo>
                  <a:pt x="279351" y="-135044"/>
                  <a:pt x="731175" y="155576"/>
                  <a:pt x="931647" y="189873"/>
                </a:cubicBezTo>
                <a:cubicBezTo>
                  <a:pt x="1605235" y="-84734"/>
                  <a:pt x="2581239" y="-99957"/>
                  <a:pt x="3104811" y="455370"/>
                </a:cubicBezTo>
                <a:cubicBezTo>
                  <a:pt x="3763986" y="930223"/>
                  <a:pt x="3812450" y="2169554"/>
                  <a:pt x="2964915" y="2674984"/>
                </a:cubicBezTo>
                <a:cubicBezTo>
                  <a:pt x="2335094" y="3086158"/>
                  <a:pt x="1436708" y="3116069"/>
                  <a:pt x="780589" y="2754473"/>
                </a:cubicBezTo>
                <a:cubicBezTo>
                  <a:pt x="53468" y="2135993"/>
                  <a:pt x="-147480" y="1178044"/>
                  <a:pt x="402763" y="560834"/>
                </a:cubicBezTo>
                <a:cubicBezTo>
                  <a:pt x="280366" y="288575"/>
                  <a:pt x="282841" y="62071"/>
                  <a:pt x="148416" y="-140374"/>
                </a:cubicBezTo>
                <a:close/>
              </a:path>
              <a:path w="3619893" h="3022691" stroke="0" extrusionOk="0">
                <a:moveTo>
                  <a:pt x="148416" y="-140374"/>
                </a:moveTo>
                <a:cubicBezTo>
                  <a:pt x="218985" y="-80576"/>
                  <a:pt x="677039" y="130477"/>
                  <a:pt x="931647" y="189873"/>
                </a:cubicBezTo>
                <a:cubicBezTo>
                  <a:pt x="1569908" y="-186262"/>
                  <a:pt x="2557448" y="638"/>
                  <a:pt x="3104811" y="455370"/>
                </a:cubicBezTo>
                <a:cubicBezTo>
                  <a:pt x="3710364" y="1129762"/>
                  <a:pt x="3759612" y="2033711"/>
                  <a:pt x="2964915" y="2674984"/>
                </a:cubicBezTo>
                <a:cubicBezTo>
                  <a:pt x="2295124" y="3033685"/>
                  <a:pt x="1494894" y="3070096"/>
                  <a:pt x="780589" y="2754473"/>
                </a:cubicBezTo>
                <a:cubicBezTo>
                  <a:pt x="-37169" y="2312424"/>
                  <a:pt x="-254836" y="1408997"/>
                  <a:pt x="402763" y="560834"/>
                </a:cubicBezTo>
                <a:cubicBezTo>
                  <a:pt x="354678" y="257018"/>
                  <a:pt x="303410" y="151466"/>
                  <a:pt x="148416" y="-140374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27432" tIns="27432" rIns="27432" bIns="27432" anchor="ctr"/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</a:rPr>
              <a:t>Academic Search C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</a:rPr>
              <a:t>omplete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F56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2F56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</a:rPr>
              <a:t>主题涵盖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39025E-4730-9E79-BD2A-5994E1F864F4}"/>
              </a:ext>
            </a:extLst>
          </p:cNvPr>
          <p:cNvSpPr txBox="1">
            <a:spLocks/>
          </p:cNvSpPr>
          <p:nvPr/>
        </p:nvSpPr>
        <p:spPr>
          <a:xfrm>
            <a:off x="5244173" y="698185"/>
            <a:ext cx="2204377" cy="5359715"/>
          </a:xfrm>
          <a:prstGeom prst="rect">
            <a:avLst/>
          </a:prstGeom>
        </p:spPr>
        <p:txBody>
          <a:bodyPr numCol="1"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思源黑体"/>
                <a:ea typeface="思源黑体 CN Normal" panose="020B0400000000000000" pitchFamily="34" charset="-122"/>
                <a:cs typeface="Open Sans" panose="020B0606030504020204" pitchFamily="34" charset="0"/>
              </a:rPr>
              <a:t>天文学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思源黑体"/>
                <a:ea typeface="思源黑体 CN Normal" panose="020B0400000000000000" pitchFamily="34" charset="-122"/>
                <a:cs typeface="Open Sans" panose="020B0606030504020204" pitchFamily="34" charset="0"/>
              </a:rPr>
              <a:t>生物学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思源黑体"/>
                <a:ea typeface="思源黑体 CN Normal" panose="020B0400000000000000" pitchFamily="34" charset="-122"/>
                <a:cs typeface="Open Sans" panose="020B0606030504020204" pitchFamily="34" charset="0"/>
              </a:rPr>
              <a:t>商业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思源黑体"/>
                <a:ea typeface="思源黑体 CN Normal" panose="020B0400000000000000" pitchFamily="34" charset="-122"/>
                <a:cs typeface="Open Sans" panose="020B0606030504020204" pitchFamily="34" charset="0"/>
              </a:rPr>
              <a:t>化学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思源黑体"/>
                <a:ea typeface="思源黑体 CN Normal" panose="020B0400000000000000" pitchFamily="34" charset="-122"/>
                <a:cs typeface="Open Sans" panose="020B0606030504020204" pitchFamily="34" charset="0"/>
              </a:rPr>
              <a:t>工程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思源黑体"/>
                <a:ea typeface="思源黑体 CN Normal" panose="020B0400000000000000" pitchFamily="34" charset="-122"/>
                <a:cs typeface="Open Sans" panose="020B0606030504020204" pitchFamily="34" charset="0"/>
              </a:rPr>
              <a:t>历史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思源黑体"/>
                <a:ea typeface="思源黑体 CN Normal" panose="020B0400000000000000" pitchFamily="34" charset="-122"/>
                <a:cs typeface="Open Sans" panose="020B0606030504020204" pitchFamily="34" charset="0"/>
              </a:rPr>
              <a:t>法律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21C1E8B-C2C8-AA2B-349F-5034708C071A}"/>
              </a:ext>
            </a:extLst>
          </p:cNvPr>
          <p:cNvSpPr txBox="1">
            <a:spLocks/>
          </p:cNvSpPr>
          <p:nvPr/>
        </p:nvSpPr>
        <p:spPr>
          <a:xfrm>
            <a:off x="8415999" y="698184"/>
            <a:ext cx="2861602" cy="5359715"/>
          </a:xfrm>
          <a:prstGeom prst="rect">
            <a:avLst/>
          </a:prstGeom>
        </p:spPr>
        <p:txBody>
          <a:bodyPr numCol="1"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思源黑体"/>
                <a:ea typeface="思源黑体 CN Normal" panose="020B0400000000000000" pitchFamily="34" charset="-122"/>
                <a:cs typeface="Open Sans" panose="020B0606030504020204" pitchFamily="34" charset="0"/>
              </a:rPr>
              <a:t>数学 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思源黑体"/>
                <a:ea typeface="思源黑体 CN Normal" panose="020B0400000000000000" pitchFamily="34" charset="-122"/>
                <a:cs typeface="Open Sans" panose="020B0606030504020204" pitchFamily="34" charset="0"/>
              </a:rPr>
              <a:t>物理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思源黑体"/>
                <a:ea typeface="思源黑体 CN Normal" panose="020B0400000000000000" pitchFamily="34" charset="-122"/>
                <a:cs typeface="Open Sans" panose="020B0606030504020204" pitchFamily="34" charset="0"/>
              </a:rPr>
              <a:t>心理学 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思源黑体"/>
                <a:ea typeface="思源黑体 CN Normal" panose="020B0400000000000000" pitchFamily="34" charset="-122"/>
                <a:cs typeface="Open Sans" panose="020B0606030504020204" pitchFamily="34" charset="0"/>
              </a:rPr>
              <a:t>宗教和哲学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思源黑体"/>
                <a:ea typeface="思源黑体 CN Normal" panose="020B0400000000000000" pitchFamily="34" charset="-122"/>
                <a:cs typeface="Open Sans" panose="020B0606030504020204" pitchFamily="34" charset="0"/>
              </a:rPr>
              <a:t>科学和技术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思源黑体"/>
                <a:ea typeface="思源黑体 CN Normal" panose="020B0400000000000000" pitchFamily="34" charset="-122"/>
                <a:cs typeface="Open Sans" panose="020B0606030504020204" pitchFamily="34" charset="0"/>
              </a:rPr>
              <a:t>兽医科学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思源黑体"/>
                <a:ea typeface="思源黑体 CN Normal" panose="020B0400000000000000" pitchFamily="34" charset="-122"/>
                <a:cs typeface="Open Sans" panose="020B0606030504020204" pitchFamily="34" charset="0"/>
              </a:rPr>
              <a:t>动物学</a:t>
            </a:r>
          </a:p>
        </p:txBody>
      </p:sp>
    </p:spTree>
    <p:extLst>
      <p:ext uri="{BB962C8B-B14F-4D97-AF65-F5344CB8AC3E}">
        <p14:creationId xmlns:p14="http://schemas.microsoft.com/office/powerpoint/2010/main" val="3380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623CF-F808-D2E5-FBC9-D758BEC93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FD39A1B-0DC7-1878-BB91-1A68DE66A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68923"/>
            <a:ext cx="10867176" cy="1127980"/>
          </a:xfrm>
        </p:spPr>
        <p:txBody>
          <a:bodyPr/>
          <a:lstStyle/>
          <a:p>
            <a:r>
              <a:rPr lang="en-US" sz="4200" dirty="0"/>
              <a:t>Academic Search Complete</a:t>
            </a:r>
            <a:br>
              <a:rPr lang="en-US" dirty="0"/>
            </a:br>
            <a:r>
              <a:rPr lang="zh-CN" altLang="en-US" sz="3200" b="0" dirty="0">
                <a:solidFill>
                  <a:schemeClr val="accent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持续出版的全文期刊</a:t>
            </a:r>
            <a:endParaRPr lang="en-US" b="0" dirty="0">
              <a:solidFill>
                <a:schemeClr val="accent3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BA71FBC-FFE9-4CBF-E5F4-F7B44AD644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5175407"/>
              </p:ext>
            </p:extLst>
          </p:nvPr>
        </p:nvGraphicFramePr>
        <p:xfrm>
          <a:off x="950531" y="1816608"/>
          <a:ext cx="8586661" cy="44698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234982">
                  <a:extLst>
                    <a:ext uri="{9D8B030D-6E8A-4147-A177-3AD203B41FA5}">
                      <a16:colId xmlns:a16="http://schemas.microsoft.com/office/drawing/2014/main" val="205041435"/>
                    </a:ext>
                  </a:extLst>
                </a:gridCol>
                <a:gridCol w="2351679">
                  <a:extLst>
                    <a:ext uri="{9D8B030D-6E8A-4147-A177-3AD203B41FA5}">
                      <a16:colId xmlns:a16="http://schemas.microsoft.com/office/drawing/2014/main" val="4269691562"/>
                    </a:ext>
                  </a:extLst>
                </a:gridCol>
              </a:tblGrid>
              <a:tr h="5780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Academic </a:t>
                      </a:r>
                      <a:b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Search Complete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15734"/>
                  </a:ext>
                </a:extLst>
              </a:tr>
              <a:tr h="957449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持续出版的全文期刊及杂志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5,759</a:t>
                      </a:r>
                      <a:endParaRPr lang="en-US" sz="28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910472"/>
                  </a:ext>
                </a:extLst>
              </a:tr>
              <a:tr h="957449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持续出版且同行评审的全文期刊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5,310</a:t>
                      </a:r>
                    </a:p>
                  </a:txBody>
                  <a:tcPr marL="7620" marR="7620" marT="762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049895"/>
                  </a:ext>
                </a:extLst>
              </a:tr>
              <a:tr h="957449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持续出版、同行评审且全文无延迟的期刊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3,702</a:t>
                      </a:r>
                    </a:p>
                  </a:txBody>
                  <a:tcPr marL="7620" marR="7620" marT="762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349125"/>
                  </a:ext>
                </a:extLst>
              </a:tr>
              <a:tr h="957449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被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Web of Science </a:t>
                      </a: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或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 Scopus</a:t>
                      </a: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索引的全文期刊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3,873</a:t>
                      </a:r>
                    </a:p>
                  </a:txBody>
                  <a:tcPr marL="7620" marR="7620" marT="762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152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435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41539-C5E1-E970-B517-2ED758185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BB702CF-6C67-A5D7-034E-F807FF9A8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Academic Search Complete</a:t>
            </a:r>
            <a:br>
              <a:rPr lang="en-US" dirty="0"/>
            </a:br>
            <a:r>
              <a:rPr lang="zh-CN" altLang="en-US" sz="3200" b="0" dirty="0">
                <a:solidFill>
                  <a:schemeClr val="accent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持续收录的全文期刊被学科索引数据库索引统计量</a:t>
            </a:r>
            <a:endParaRPr lang="en-US" b="0" dirty="0">
              <a:solidFill>
                <a:schemeClr val="accent3"/>
              </a:solidFill>
            </a:endParaRP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E3BB0602-B34B-F1DF-B223-BF06F81121F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4865640"/>
              </p:ext>
            </p:extLst>
          </p:nvPr>
        </p:nvGraphicFramePr>
        <p:xfrm>
          <a:off x="868236" y="1799300"/>
          <a:ext cx="4215828" cy="44490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62527">
                  <a:extLst>
                    <a:ext uri="{9D8B030D-6E8A-4147-A177-3AD203B41FA5}">
                      <a16:colId xmlns:a16="http://schemas.microsoft.com/office/drawing/2014/main" val="205041435"/>
                    </a:ext>
                  </a:extLst>
                </a:gridCol>
                <a:gridCol w="953301">
                  <a:extLst>
                    <a:ext uri="{9D8B030D-6E8A-4147-A177-3AD203B41FA5}">
                      <a16:colId xmlns:a16="http://schemas.microsoft.com/office/drawing/2014/main" val="1689535659"/>
                    </a:ext>
                  </a:extLst>
                </a:gridCol>
              </a:tblGrid>
              <a:tr h="556137">
                <a:tc>
                  <a:txBody>
                    <a:bodyPr/>
                    <a:lstStyle/>
                    <a:p>
                      <a:pPr algn="l" rtl="0" fontAlgn="base"/>
                      <a:endParaRPr lang="en-US" sz="1800" b="0" i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371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ASC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314689"/>
                  </a:ext>
                </a:extLst>
              </a:tr>
              <a:tr h="55613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AGRICOLA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 b="1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302</a:t>
                      </a:r>
                      <a:endParaRPr lang="en-US" sz="20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910472"/>
                  </a:ext>
                </a:extLst>
              </a:tr>
              <a:tr h="55613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APA </a:t>
                      </a:r>
                      <a:r>
                        <a:rPr lang="en-US" sz="1600" b="0" i="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PsycInfo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 b="1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481</a:t>
                      </a:r>
                      <a:endParaRPr lang="en-US" sz="20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366384"/>
                  </a:ext>
                </a:extLst>
              </a:tr>
              <a:tr h="55613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Arts &amp; Humanities Citation Index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 b="1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360</a:t>
                      </a:r>
                      <a:endParaRPr lang="en-US" sz="20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727295"/>
                  </a:ext>
                </a:extLst>
              </a:tr>
              <a:tr h="55613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Atla</a:t>
                      </a: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Religion Database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 b="1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323</a:t>
                      </a:r>
                      <a:endParaRPr lang="en-US" sz="20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782912"/>
                  </a:ext>
                </a:extLst>
              </a:tr>
              <a:tr h="55613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Biological Abstracts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 b="1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652</a:t>
                      </a:r>
                      <a:endParaRPr lang="en-US" sz="20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33782"/>
                  </a:ext>
                </a:extLst>
              </a:tr>
              <a:tr h="55613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CAplus</a:t>
                      </a:r>
                      <a:r>
                        <a:rPr lang="en-US" sz="16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(Chemical Abstracts)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 b="1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endParaRPr lang="en-US" sz="20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081859"/>
                  </a:ext>
                </a:extLst>
              </a:tr>
              <a:tr h="55613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Ei </a:t>
                      </a:r>
                      <a:r>
                        <a:rPr lang="en-US" sz="1600" b="0" i="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Compendex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 b="1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459</a:t>
                      </a:r>
                      <a:endParaRPr lang="en-US" sz="20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049895"/>
                  </a:ext>
                </a:extLst>
              </a:tr>
            </a:tbl>
          </a:graphicData>
        </a:graphic>
      </p:graphicFrame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A117934B-F774-D8AB-6A70-855FBAEDFC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9733726"/>
              </p:ext>
            </p:extLst>
          </p:nvPr>
        </p:nvGraphicFramePr>
        <p:xfrm>
          <a:off x="5943600" y="1799300"/>
          <a:ext cx="4215828" cy="44490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62527">
                  <a:extLst>
                    <a:ext uri="{9D8B030D-6E8A-4147-A177-3AD203B41FA5}">
                      <a16:colId xmlns:a16="http://schemas.microsoft.com/office/drawing/2014/main" val="205041435"/>
                    </a:ext>
                  </a:extLst>
                </a:gridCol>
                <a:gridCol w="953301">
                  <a:extLst>
                    <a:ext uri="{9D8B030D-6E8A-4147-A177-3AD203B41FA5}">
                      <a16:colId xmlns:a16="http://schemas.microsoft.com/office/drawing/2014/main" val="1689535659"/>
                    </a:ext>
                  </a:extLst>
                </a:gridCol>
              </a:tblGrid>
              <a:tr h="556137">
                <a:tc>
                  <a:txBody>
                    <a:bodyPr/>
                    <a:lstStyle/>
                    <a:p>
                      <a:pPr algn="l" rtl="0" fontAlgn="base"/>
                      <a:endParaRPr lang="en-US" sz="1800" b="0" i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371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ASC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314689"/>
                  </a:ext>
                </a:extLst>
              </a:tr>
              <a:tr h="556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Emerging Sources Citation Index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 b="1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863</a:t>
                      </a:r>
                      <a:endParaRPr lang="en-US" sz="20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910472"/>
                  </a:ext>
                </a:extLst>
              </a:tr>
              <a:tr h="55613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ERIC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 b="1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177</a:t>
                      </a:r>
                      <a:endParaRPr lang="en-US" sz="20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366384"/>
                  </a:ext>
                </a:extLst>
              </a:tr>
              <a:tr h="55613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GeoRef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 b="1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412</a:t>
                      </a:r>
                      <a:endParaRPr lang="en-US" sz="20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727295"/>
                  </a:ext>
                </a:extLst>
              </a:tr>
              <a:tr h="55613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Science Citation Index Expanded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 b="1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1,440</a:t>
                      </a:r>
                      <a:endParaRPr lang="en-US" sz="20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782912"/>
                  </a:ext>
                </a:extLst>
              </a:tr>
              <a:tr h="55613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Scopus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 b="1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3,673</a:t>
                      </a:r>
                      <a:endParaRPr lang="en-US" sz="20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33782"/>
                  </a:ext>
                </a:extLst>
              </a:tr>
              <a:tr h="55613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Social Sciences Citation Index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 b="1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694</a:t>
                      </a:r>
                      <a:endParaRPr lang="en-US" sz="20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081859"/>
                  </a:ext>
                </a:extLst>
              </a:tr>
              <a:tr h="55613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Web of Science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 b="1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3,149</a:t>
                      </a:r>
                      <a:endParaRPr lang="en-US" sz="20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049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142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95AA28-18EF-D2F3-4465-FF6A397B6BD6}"/>
              </a:ext>
            </a:extLst>
          </p:cNvPr>
          <p:cNvSpPr/>
          <p:nvPr/>
        </p:nvSpPr>
        <p:spPr>
          <a:xfrm>
            <a:off x="0" y="0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973CA3-95FB-9DF9-2402-92026CFAB505}"/>
              </a:ext>
            </a:extLst>
          </p:cNvPr>
          <p:cNvSpPr txBox="1"/>
          <p:nvPr/>
        </p:nvSpPr>
        <p:spPr>
          <a:xfrm>
            <a:off x="603094" y="197214"/>
            <a:ext cx="530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Calibri" panose="020F0502020204030204" pitchFamily="34" charset="0"/>
              </a:rPr>
              <a:t>访问途径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E1F77F-0140-E63F-8C25-C4131777404A}"/>
              </a:ext>
            </a:extLst>
          </p:cNvPr>
          <p:cNvSpPr txBox="1"/>
          <p:nvPr/>
        </p:nvSpPr>
        <p:spPr>
          <a:xfrm>
            <a:off x="603094" y="1142566"/>
            <a:ext cx="3807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rPr>
              <a:t>New UI Improved over Classic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rPr>
              <a:t>HTML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rPr>
              <a:t>and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+mn-cs"/>
              </a:rPr>
              <a:t> PDF Full Text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F64287-CD21-9542-F3DF-0D33B4D1E4CB}"/>
              </a:ext>
            </a:extLst>
          </p:cNvPr>
          <p:cNvSpPr txBox="1">
            <a:spLocks/>
          </p:cNvSpPr>
          <p:nvPr/>
        </p:nvSpPr>
        <p:spPr>
          <a:xfrm>
            <a:off x="790661" y="1327597"/>
            <a:ext cx="10462886" cy="8144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EBSCOhost</a:t>
            </a:r>
            <a:r>
              <a:rPr lang="zh-CN" altLang="en-US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用户界面具有许多改进，包括个性化控制面板、新式结果列表、增强的显示、更多的引用和共享选项，以及增强的详细记录和用户体验。</a:t>
            </a:r>
            <a:endParaRPr lang="en-US" altLang="zh-CN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FA22EF7-0E2B-E0B5-2F5E-24344C112094}"/>
              </a:ext>
            </a:extLst>
          </p:cNvPr>
          <p:cNvGrpSpPr/>
          <p:nvPr/>
        </p:nvGrpSpPr>
        <p:grpSpPr>
          <a:xfrm>
            <a:off x="6409113" y="2595749"/>
            <a:ext cx="4089812" cy="3539044"/>
            <a:chOff x="6604002" y="1651820"/>
            <a:chExt cx="3886610" cy="4208206"/>
          </a:xfrm>
        </p:grpSpPr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900DC7CC-0CD5-802D-B625-83686E16CD0A}"/>
                </a:ext>
              </a:extLst>
            </p:cNvPr>
            <p:cNvSpPr txBox="1"/>
            <p:nvPr/>
          </p:nvSpPr>
          <p:spPr>
            <a:xfrm>
              <a:off x="7037697" y="2017342"/>
              <a:ext cx="3019218" cy="26715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Noto Sans" panose="020B0502040504020204" pitchFamily="34" charset="0"/>
                </a:rPr>
                <a:t>图书馆主页查找链接</a:t>
              </a:r>
              <a:endParaRPr lang="en-US" altLang="zh-CN" sz="2000" b="1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Noto Sans" panose="020B0502040504020204" pitchFamily="34" charset="0"/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Noto Sans" panose="020B0502040504020204" pitchFamily="34" charset="0"/>
              </a:endParaRPr>
            </a:p>
            <a:p>
              <a:pPr algn="ctr"/>
              <a:r>
                <a:rPr lang="zh-CN" altLang="en-US" sz="2000" dirty="0">
                  <a:solidFill>
                    <a:schemeClr val="tx2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Noto Sans" panose="020B0502040504020204" pitchFamily="34" charset="0"/>
                </a:rPr>
                <a:t>图书馆主页中点击“电子资源数据库”，找到</a:t>
              </a:r>
              <a:r>
                <a:rPr lang="en-US" altLang="zh-CN" sz="2000" dirty="0">
                  <a:solidFill>
                    <a:schemeClr val="tx2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Noto Sans" panose="020B0502040504020204" pitchFamily="34" charset="0"/>
                </a:rPr>
                <a:t>EBSCO</a:t>
              </a:r>
              <a:r>
                <a:rPr lang="zh-CN" altLang="en-US" sz="2000" dirty="0">
                  <a:solidFill>
                    <a:schemeClr val="tx2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Noto Sans" panose="020B0502040504020204" pitchFamily="34" charset="0"/>
                </a:rPr>
                <a:t>，点击链接即可进入选择数据页面，或者直接进入检索页面</a:t>
              </a:r>
              <a:endParaRPr lang="en-AU" sz="2000" u="sng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Noto Sans" panose="020B0502040504020204" pitchFamily="34" charset="0"/>
              </a:endParaRPr>
            </a:p>
          </p:txBody>
        </p:sp>
        <p:sp>
          <p:nvSpPr>
            <p:cNvPr id="9" name="Flowchart: Off-page Connector 5">
              <a:extLst>
                <a:ext uri="{FF2B5EF4-FFF2-40B4-BE49-F238E27FC236}">
                  <a16:creationId xmlns:a16="http://schemas.microsoft.com/office/drawing/2014/main" id="{270B3AA9-0A8D-9521-345F-6F719E6DBFF2}"/>
                </a:ext>
              </a:extLst>
            </p:cNvPr>
            <p:cNvSpPr/>
            <p:nvPr/>
          </p:nvSpPr>
          <p:spPr>
            <a:xfrm>
              <a:off x="6604002" y="1651820"/>
              <a:ext cx="3886610" cy="420820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5033 w 10000"/>
                <a:gd name="connsiteY3" fmla="*/ 5649 h 8000"/>
                <a:gd name="connsiteX4" fmla="*/ 0 w 10000"/>
                <a:gd name="connsiteY4" fmla="*/ 8000 h 8000"/>
                <a:gd name="connsiteX5" fmla="*/ 0 w 10000"/>
                <a:gd name="connsiteY5" fmla="*/ 0 h 8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5164 w 10000"/>
                <a:gd name="connsiteY3" fmla="*/ 8117 h 10000"/>
                <a:gd name="connsiteX4" fmla="*/ 0 w 10000"/>
                <a:gd name="connsiteY4" fmla="*/ 10000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4903 w 10000"/>
                <a:gd name="connsiteY3" fmla="*/ 8117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4903" y="8117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0" rtlCol="0" anchor="t" anchorCtr="0"/>
            <a:lstStyle/>
            <a:p>
              <a:pPr algn="ctr"/>
              <a:endParaRPr lang="en-AU" sz="2000" u="sng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Noto Sans" panose="020B0502040504020204" pitchFamily="34" charset="0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A7E7A35-3ADB-D07F-8875-51F6D96182AF}"/>
              </a:ext>
            </a:extLst>
          </p:cNvPr>
          <p:cNvGrpSpPr/>
          <p:nvPr/>
        </p:nvGrpSpPr>
        <p:grpSpPr>
          <a:xfrm>
            <a:off x="845288" y="2595749"/>
            <a:ext cx="3886610" cy="3539044"/>
            <a:chOff x="1622695" y="1651820"/>
            <a:chExt cx="4044000" cy="4208206"/>
          </a:xfrm>
        </p:grpSpPr>
        <p:sp>
          <p:nvSpPr>
            <p:cNvPr id="12" name="Flowchart: Off-page Connector 5">
              <a:extLst>
                <a:ext uri="{FF2B5EF4-FFF2-40B4-BE49-F238E27FC236}">
                  <a16:creationId xmlns:a16="http://schemas.microsoft.com/office/drawing/2014/main" id="{01D4092B-EB69-8CF9-1372-92D5D71DFB51}"/>
                </a:ext>
              </a:extLst>
            </p:cNvPr>
            <p:cNvSpPr/>
            <p:nvPr/>
          </p:nvSpPr>
          <p:spPr>
            <a:xfrm>
              <a:off x="1701390" y="1651820"/>
              <a:ext cx="3886610" cy="420820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5033 w 10000"/>
                <a:gd name="connsiteY3" fmla="*/ 5649 h 8000"/>
                <a:gd name="connsiteX4" fmla="*/ 0 w 10000"/>
                <a:gd name="connsiteY4" fmla="*/ 8000 h 8000"/>
                <a:gd name="connsiteX5" fmla="*/ 0 w 10000"/>
                <a:gd name="connsiteY5" fmla="*/ 0 h 8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5164 w 10000"/>
                <a:gd name="connsiteY3" fmla="*/ 8117 h 10000"/>
                <a:gd name="connsiteX4" fmla="*/ 0 w 10000"/>
                <a:gd name="connsiteY4" fmla="*/ 10000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4903 w 10000"/>
                <a:gd name="connsiteY3" fmla="*/ 8117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4903" y="8117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0" rtlCol="0" anchor="t" anchorCtr="0"/>
            <a:lstStyle/>
            <a:p>
              <a:pPr algn="ctr"/>
              <a:endParaRPr lang="en-AU" sz="2000" u="sng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Noto Sans" panose="020B0502040504020204" pitchFamily="34" charset="0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D1153B13-548D-479B-2D90-33034F7FD883}"/>
                </a:ext>
              </a:extLst>
            </p:cNvPr>
            <p:cNvSpPr txBox="1"/>
            <p:nvPr/>
          </p:nvSpPr>
          <p:spPr>
            <a:xfrm>
              <a:off x="1622695" y="2465871"/>
              <a:ext cx="4044000" cy="12077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Noto Sans" panose="020B0502040504020204" pitchFamily="34" charset="0"/>
                </a:rPr>
                <a:t>校园网</a:t>
              </a:r>
              <a:r>
                <a:rPr lang="en-US" sz="2000" b="1" dirty="0">
                  <a:solidFill>
                    <a:schemeClr val="tx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Noto Sans" panose="020B0502040504020204" pitchFamily="34" charset="0"/>
                </a:rPr>
                <a:t>IP</a:t>
              </a:r>
              <a:r>
                <a:rPr lang="zh-CN" altLang="en-US" sz="2000" b="1" dirty="0">
                  <a:solidFill>
                    <a:schemeClr val="tx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Noto Sans" panose="020B0502040504020204" pitchFamily="34" charset="0"/>
                </a:rPr>
                <a:t>识别</a:t>
              </a:r>
              <a:endParaRPr lang="en-US" altLang="zh-CN" sz="2000" b="1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Noto Sans" panose="020B0502040504020204" pitchFamily="34" charset="0"/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Noto Sans" panose="020B0502040504020204" pitchFamily="34" charset="0"/>
              </a:endParaRPr>
            </a:p>
            <a:p>
              <a:pPr algn="ctr"/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j-cs"/>
                </a:rPr>
                <a:t>https://research.ebsco.com/</a:t>
              </a:r>
              <a:endParaRPr lang="en-US" sz="2000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Noto Sans" panose="020B050204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75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22205-54C1-2A55-D436-E2FCD6AB7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4956C042-A334-9673-659D-4F1445A60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70" y="1042914"/>
            <a:ext cx="7385604" cy="52024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5AED04F-1214-A26B-0633-9378F2056F5C}"/>
              </a:ext>
            </a:extLst>
          </p:cNvPr>
          <p:cNvSpPr/>
          <p:nvPr/>
        </p:nvSpPr>
        <p:spPr>
          <a:xfrm>
            <a:off x="0" y="0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0FB002-C685-FEF9-F926-77ADFACD1961}"/>
              </a:ext>
            </a:extLst>
          </p:cNvPr>
          <p:cNvSpPr txBox="1"/>
          <p:nvPr/>
        </p:nvSpPr>
        <p:spPr>
          <a:xfrm>
            <a:off x="603094" y="197214"/>
            <a:ext cx="530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Calibri" panose="020F0502020204030204" pitchFamily="34" charset="0"/>
              </a:rPr>
              <a:t>选择数据库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7D6C4BD-5B07-37DB-4273-DA801BE887A0}"/>
              </a:ext>
            </a:extLst>
          </p:cNvPr>
          <p:cNvSpPr txBox="1">
            <a:spLocks/>
          </p:cNvSpPr>
          <p:nvPr/>
        </p:nvSpPr>
        <p:spPr>
          <a:xfrm>
            <a:off x="8153702" y="2575490"/>
            <a:ext cx="3744299" cy="17070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rPr>
              <a:t>左上角可确认您的机构名称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rPr>
              <a:t>点击检索框上方的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E75CF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rPr>
              <a:t>所有数据库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rPr>
              <a:t>，查看您机构所有可用数据库列表。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448845-DE92-21E3-D5FD-35F3B083E0C2}"/>
              </a:ext>
            </a:extLst>
          </p:cNvPr>
          <p:cNvSpPr/>
          <p:nvPr/>
        </p:nvSpPr>
        <p:spPr>
          <a:xfrm>
            <a:off x="2726376" y="2931749"/>
            <a:ext cx="1732361" cy="275302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pic>
        <p:nvPicPr>
          <p:cNvPr id="8" name="图形 7" descr="徽章 1 纯色填充">
            <a:extLst>
              <a:ext uri="{FF2B5EF4-FFF2-40B4-BE49-F238E27FC236}">
                <a16:creationId xmlns:a16="http://schemas.microsoft.com/office/drawing/2014/main" id="{AAA3B56D-00FF-F543-D930-E8DA3E5B6D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294" y="1152182"/>
            <a:ext cx="343857" cy="343857"/>
          </a:xfrm>
          <a:prstGeom prst="rect">
            <a:avLst/>
          </a:prstGeom>
        </p:spPr>
      </p:pic>
      <p:pic>
        <p:nvPicPr>
          <p:cNvPr id="10" name="图形 9" descr="徽章 纯色填充">
            <a:extLst>
              <a:ext uri="{FF2B5EF4-FFF2-40B4-BE49-F238E27FC236}">
                <a16:creationId xmlns:a16="http://schemas.microsoft.com/office/drawing/2014/main" id="{EA279C2D-720B-6558-7D3C-A1F8448C45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58923" y="2646853"/>
            <a:ext cx="343857" cy="343857"/>
          </a:xfrm>
          <a:prstGeom prst="rect">
            <a:avLst/>
          </a:prstGeom>
        </p:spPr>
      </p:pic>
      <p:pic>
        <p:nvPicPr>
          <p:cNvPr id="21" name="图形 20" descr="徽章 1 纯色填充">
            <a:extLst>
              <a:ext uri="{FF2B5EF4-FFF2-40B4-BE49-F238E27FC236}">
                <a16:creationId xmlns:a16="http://schemas.microsoft.com/office/drawing/2014/main" id="{99FC3A54-C489-55D2-3229-F1740CBE69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09845" y="2619300"/>
            <a:ext cx="343857" cy="343857"/>
          </a:xfrm>
          <a:prstGeom prst="rect">
            <a:avLst/>
          </a:prstGeom>
        </p:spPr>
      </p:pic>
      <p:pic>
        <p:nvPicPr>
          <p:cNvPr id="22" name="图形 21" descr="徽章 纯色填充">
            <a:extLst>
              <a:ext uri="{FF2B5EF4-FFF2-40B4-BE49-F238E27FC236}">
                <a16:creationId xmlns:a16="http://schemas.microsoft.com/office/drawing/2014/main" id="{05553221-54E0-211A-F9E8-03BC89E839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08002" y="3072505"/>
            <a:ext cx="343857" cy="3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76ECC-6B2D-42F8-6353-66CB7B9BE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2D8F962D-C4DB-5B95-1DC8-D32CF466D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2" y="1151838"/>
            <a:ext cx="7542275" cy="531279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A0C9E30-DFB6-2685-2369-08F2373AE388}"/>
              </a:ext>
            </a:extLst>
          </p:cNvPr>
          <p:cNvSpPr/>
          <p:nvPr/>
        </p:nvSpPr>
        <p:spPr>
          <a:xfrm>
            <a:off x="0" y="0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23D2E4-647C-79FD-503D-F89DCA040FAF}"/>
              </a:ext>
            </a:extLst>
          </p:cNvPr>
          <p:cNvSpPr txBox="1"/>
          <p:nvPr/>
        </p:nvSpPr>
        <p:spPr>
          <a:xfrm>
            <a:off x="603094" y="197214"/>
            <a:ext cx="530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Calibri" panose="020F0502020204030204" pitchFamily="34" charset="0"/>
              </a:rPr>
              <a:t>基本检索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9FB6097-0A92-6B67-77A8-23B94303A54A}"/>
              </a:ext>
            </a:extLst>
          </p:cNvPr>
          <p:cNvSpPr txBox="1">
            <a:spLocks/>
          </p:cNvSpPr>
          <p:nvPr/>
        </p:nvSpPr>
        <p:spPr>
          <a:xfrm>
            <a:off x="7967722" y="1545203"/>
            <a:ext cx="3813495" cy="4501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"/>
                <a:ea typeface="思源黑体 CN Normal" panose="020B0400000000000000" pitchFamily="34" charset="-122"/>
                <a:cs typeface="+mn-cs"/>
              </a:rPr>
              <a:t>您可以使用检索框下方的快捷筛选器，并单击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E75CF"/>
                </a:solidFill>
                <a:effectLst/>
                <a:uLnTx/>
                <a:uFillTx/>
                <a:latin typeface="思源黑体"/>
                <a:ea typeface="思源黑体 CN Normal" panose="020B0400000000000000" pitchFamily="34" charset="-122"/>
                <a:cs typeface="+mn-cs"/>
              </a:rPr>
              <a:t>放大镜图标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"/>
                <a:ea typeface="思源黑体 CN Normal" panose="020B0400000000000000" pitchFamily="34" charset="-122"/>
                <a:cs typeface="+mn-cs"/>
              </a:rPr>
              <a:t>以运行检索。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思源黑体"/>
              <a:ea typeface="思源黑体 CN Normal" panose="020B0400000000000000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"/>
                <a:ea typeface="思源黑体 CN Normal" panose="020B0400000000000000" pitchFamily="34" charset="-122"/>
                <a:cs typeface="+mn-cs"/>
              </a:rPr>
              <a:t>如果您希望使用带有引导式检索框的高级检索模式，请点击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E75CF"/>
                </a:solidFill>
                <a:effectLst/>
                <a:uLnTx/>
                <a:uFillTx/>
                <a:latin typeface="思源黑体"/>
                <a:ea typeface="思源黑体 CN Normal" panose="020B0400000000000000" pitchFamily="34" charset="-122"/>
                <a:cs typeface="+mn-cs"/>
              </a:rPr>
              <a:t>高级检索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"/>
                <a:ea typeface="思源黑体 CN Normal" panose="020B0400000000000000" pitchFamily="34" charset="-122"/>
                <a:cs typeface="+mn-cs"/>
              </a:rPr>
              <a:t>链接。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思源黑体"/>
              <a:ea typeface="思源黑体 CN Normal" panose="020B0400000000000000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F56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黑体"/>
                <a:ea typeface="思源黑体 CN Normal" panose="020B0400000000000000" pitchFamily="34" charset="-122"/>
                <a:cs typeface="+mn-cs"/>
              </a:rPr>
              <a:t>自然语言搜索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"/>
                <a:ea typeface="思源黑体 CN Normal" panose="020B0400000000000000" pitchFamily="34" charset="-122"/>
                <a:cs typeface="+mn-cs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"/>
                <a:ea typeface="思源黑体 CN Normal" panose="020B0400000000000000" pitchFamily="34" charset="-122"/>
                <a:cs typeface="+mn-cs"/>
              </a:rPr>
              <a:t>NLS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"/>
                <a:ea typeface="思源黑体 CN Normal" panose="020B0400000000000000" pitchFamily="34" charset="-122"/>
                <a:cs typeface="+mn-cs"/>
              </a:rPr>
              <a:t>）模式允许用户使用日常对话语言进行检索，而非复杂的专业关键词或布尔运算符。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思源黑体"/>
              <a:ea typeface="思源黑体 CN Normal" panose="020B0400000000000000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"/>
                <a:ea typeface="思源黑体 CN Normal" panose="020B0400000000000000" pitchFamily="34" charset="-122"/>
                <a:cs typeface="+mn-cs"/>
              </a:rPr>
              <a:t>通过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F56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黑体"/>
                <a:ea typeface="思源黑体 CN Normal" panose="020B0400000000000000" pitchFamily="34" charset="-122"/>
                <a:cs typeface="+mn-cs"/>
              </a:rPr>
              <a:t>研究工具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"/>
                <a:ea typeface="思源黑体 CN Normal" panose="020B0400000000000000" pitchFamily="34" charset="-122"/>
                <a:cs typeface="+mn-cs"/>
              </a:rPr>
              <a:t>部分获取平台使用帮助文档或检索期刊和主题词表。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95300F99-B142-F46E-6AFD-DE2C62658134}"/>
              </a:ext>
            </a:extLst>
          </p:cNvPr>
          <p:cNvSpPr/>
          <p:nvPr/>
        </p:nvSpPr>
        <p:spPr>
          <a:xfrm>
            <a:off x="2378475" y="3049187"/>
            <a:ext cx="2297181" cy="30592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B28200C7-8264-56DE-D9FF-CB966C0A3331}"/>
              </a:ext>
            </a:extLst>
          </p:cNvPr>
          <p:cNvSpPr/>
          <p:nvPr/>
        </p:nvSpPr>
        <p:spPr>
          <a:xfrm>
            <a:off x="6426301" y="3039733"/>
            <a:ext cx="517963" cy="30592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图形 17" descr="徽章 1 纯色填充">
            <a:extLst>
              <a:ext uri="{FF2B5EF4-FFF2-40B4-BE49-F238E27FC236}">
                <a16:creationId xmlns:a16="http://schemas.microsoft.com/office/drawing/2014/main" id="{CE30A3E8-906E-76FA-377A-20BBEC2694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37691" y="3011251"/>
            <a:ext cx="343857" cy="343857"/>
          </a:xfrm>
          <a:prstGeom prst="rect">
            <a:avLst/>
          </a:prstGeom>
        </p:spPr>
      </p:pic>
      <p:pic>
        <p:nvPicPr>
          <p:cNvPr id="19" name="图形 18" descr="徽章 纯色填充">
            <a:extLst>
              <a:ext uri="{FF2B5EF4-FFF2-40B4-BE49-F238E27FC236}">
                <a16:creationId xmlns:a16="http://schemas.microsoft.com/office/drawing/2014/main" id="{ABB82FD8-E888-D704-2972-1DC39720AA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26301" y="2609836"/>
            <a:ext cx="343857" cy="343857"/>
          </a:xfrm>
          <a:prstGeom prst="rect">
            <a:avLst/>
          </a:prstGeom>
        </p:spPr>
      </p:pic>
      <p:pic>
        <p:nvPicPr>
          <p:cNvPr id="20" name="图形 19" descr="徽章 1 纯色填充">
            <a:extLst>
              <a:ext uri="{FF2B5EF4-FFF2-40B4-BE49-F238E27FC236}">
                <a16:creationId xmlns:a16="http://schemas.microsoft.com/office/drawing/2014/main" id="{F7A3D40C-AF71-51AD-1CCD-DDC8515A7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3865" y="1545203"/>
            <a:ext cx="343857" cy="343857"/>
          </a:xfrm>
          <a:prstGeom prst="rect">
            <a:avLst/>
          </a:prstGeom>
        </p:spPr>
      </p:pic>
      <p:pic>
        <p:nvPicPr>
          <p:cNvPr id="21" name="图形 20" descr="徽章 纯色填充">
            <a:extLst>
              <a:ext uri="{FF2B5EF4-FFF2-40B4-BE49-F238E27FC236}">
                <a16:creationId xmlns:a16="http://schemas.microsoft.com/office/drawing/2014/main" id="{094444F4-46D1-2EE0-8926-C1792F8CF9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30005" y="2696718"/>
            <a:ext cx="343857" cy="343857"/>
          </a:xfrm>
          <a:prstGeom prst="rect">
            <a:avLst/>
          </a:prstGeom>
        </p:spPr>
      </p:pic>
      <p:sp>
        <p:nvSpPr>
          <p:cNvPr id="22" name="Rectangle 12">
            <a:extLst>
              <a:ext uri="{FF2B5EF4-FFF2-40B4-BE49-F238E27FC236}">
                <a16:creationId xmlns:a16="http://schemas.microsoft.com/office/drawing/2014/main" id="{F2305898-D423-520F-C13D-620302B1B800}"/>
              </a:ext>
            </a:extLst>
          </p:cNvPr>
          <p:cNvSpPr/>
          <p:nvPr/>
        </p:nvSpPr>
        <p:spPr>
          <a:xfrm>
            <a:off x="6041950" y="3832425"/>
            <a:ext cx="1311119" cy="34385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3" name="图形 22" descr="徽章 3 纯色填充">
            <a:extLst>
              <a:ext uri="{FF2B5EF4-FFF2-40B4-BE49-F238E27FC236}">
                <a16:creationId xmlns:a16="http://schemas.microsoft.com/office/drawing/2014/main" id="{6B02653E-F16E-FCB5-F6E5-0BA7E7CFBE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59303" y="4176282"/>
            <a:ext cx="343857" cy="343857"/>
          </a:xfrm>
          <a:prstGeom prst="rect">
            <a:avLst/>
          </a:prstGeom>
        </p:spPr>
      </p:pic>
      <p:sp>
        <p:nvSpPr>
          <p:cNvPr id="24" name="Rectangle 12">
            <a:extLst>
              <a:ext uri="{FF2B5EF4-FFF2-40B4-BE49-F238E27FC236}">
                <a16:creationId xmlns:a16="http://schemas.microsoft.com/office/drawing/2014/main" id="{C1D5769E-3D0C-7904-C661-AF11D3E3F051}"/>
              </a:ext>
            </a:extLst>
          </p:cNvPr>
          <p:cNvSpPr/>
          <p:nvPr/>
        </p:nvSpPr>
        <p:spPr>
          <a:xfrm>
            <a:off x="219291" y="4710562"/>
            <a:ext cx="501877" cy="34385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图形 24" descr="徽章 4 纯色填充">
            <a:extLst>
              <a:ext uri="{FF2B5EF4-FFF2-40B4-BE49-F238E27FC236}">
                <a16:creationId xmlns:a16="http://schemas.microsoft.com/office/drawing/2014/main" id="{18A80BA1-3D73-B4B8-03E7-786193BA28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1168" y="4710562"/>
            <a:ext cx="343857" cy="343857"/>
          </a:xfrm>
          <a:prstGeom prst="rect">
            <a:avLst/>
          </a:prstGeom>
        </p:spPr>
      </p:pic>
      <p:pic>
        <p:nvPicPr>
          <p:cNvPr id="26" name="图形 25" descr="徽章 3 纯色填充">
            <a:extLst>
              <a:ext uri="{FF2B5EF4-FFF2-40B4-BE49-F238E27FC236}">
                <a16:creationId xmlns:a16="http://schemas.microsoft.com/office/drawing/2014/main" id="{6F9CBCBA-4E99-77D2-60FB-0982156FD3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23864" y="3821426"/>
            <a:ext cx="343857" cy="343857"/>
          </a:xfrm>
          <a:prstGeom prst="rect">
            <a:avLst/>
          </a:prstGeom>
        </p:spPr>
      </p:pic>
      <p:pic>
        <p:nvPicPr>
          <p:cNvPr id="27" name="图形 26" descr="徽章 4 纯色填充">
            <a:extLst>
              <a:ext uri="{FF2B5EF4-FFF2-40B4-BE49-F238E27FC236}">
                <a16:creationId xmlns:a16="http://schemas.microsoft.com/office/drawing/2014/main" id="{9CF1A69B-A6D9-2BFA-5BCF-EA9B4345A4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37432" y="5257088"/>
            <a:ext cx="343857" cy="3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4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28827-2EAE-6A14-7A2D-C2A15ECE0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92562A0-967C-EAF6-3214-F87B959FC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13" y="1565024"/>
            <a:ext cx="7728841" cy="41731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84BF260-9BC0-0D16-DC99-EB376CF0A6B1}"/>
              </a:ext>
            </a:extLst>
          </p:cNvPr>
          <p:cNvSpPr/>
          <p:nvPr/>
        </p:nvSpPr>
        <p:spPr>
          <a:xfrm>
            <a:off x="0" y="0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5763FF-2376-6F19-B88A-5D5E5155A90F}"/>
              </a:ext>
            </a:extLst>
          </p:cNvPr>
          <p:cNvSpPr txBox="1"/>
          <p:nvPr/>
        </p:nvSpPr>
        <p:spPr>
          <a:xfrm>
            <a:off x="603094" y="197214"/>
            <a:ext cx="530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Normal" panose="020B0400000000000000" pitchFamily="34" charset="-122"/>
                <a:ea typeface="+mn-ea"/>
                <a:cs typeface="Calibri" panose="020F0502020204030204" pitchFamily="34" charset="0"/>
              </a:rPr>
              <a:t>高级检索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E88662B-A469-8C72-5EE3-C63EC4E68BC8}"/>
              </a:ext>
            </a:extLst>
          </p:cNvPr>
          <p:cNvSpPr txBox="1">
            <a:spLocks/>
          </p:cNvSpPr>
          <p:nvPr/>
        </p:nvSpPr>
        <p:spPr>
          <a:xfrm>
            <a:off x="8170067" y="2055980"/>
            <a:ext cx="3692438" cy="3555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rPr>
              <a:t>您可以使用布尔逻辑运算符（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3E75CF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rPr>
              <a:t>AND\OR\NOT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rPr>
              <a:t>）和选择不同字段（例如主题词、作者和标题）来引导检索。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rPr>
              <a:t>如果您的检索需要三个以上的检索框，则可以单击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E75CF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rPr>
              <a:t>添加行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rPr>
              <a:t>以添加更多检索框。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rPr>
              <a:t>您还可以使用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E75CF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rPr>
              <a:t>筛选条件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rPr>
              <a:t>区域的限制条件，然后点击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E75CF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rPr>
              <a:t>搜索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rPr>
              <a:t>。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41A2F6A9-48F6-881B-8988-4BBBB162D894}"/>
              </a:ext>
            </a:extLst>
          </p:cNvPr>
          <p:cNvSpPr/>
          <p:nvPr/>
        </p:nvSpPr>
        <p:spPr>
          <a:xfrm>
            <a:off x="1663797" y="3381205"/>
            <a:ext cx="1148590" cy="21413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7A7A18C-188C-4A53-1BFF-DF5B9ED7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743290"/>
            <a:ext cx="1563004" cy="1325427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7A586C2-36E4-03AC-4DA5-3C45582B4D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477" y="2594513"/>
            <a:ext cx="652244" cy="668152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id="{6F8A3501-6F50-4FD6-900C-14926BE470EB}"/>
              </a:ext>
            </a:extLst>
          </p:cNvPr>
          <p:cNvSpPr/>
          <p:nvPr/>
        </p:nvSpPr>
        <p:spPr>
          <a:xfrm>
            <a:off x="1543746" y="4004001"/>
            <a:ext cx="1268640" cy="132551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pic>
        <p:nvPicPr>
          <p:cNvPr id="6" name="图形 5" descr="徽章 1 纯色填充">
            <a:extLst>
              <a:ext uri="{FF2B5EF4-FFF2-40B4-BE49-F238E27FC236}">
                <a16:creationId xmlns:a16="http://schemas.microsoft.com/office/drawing/2014/main" id="{D8C5712F-6755-7880-7C7A-05E8E8CB70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21588" y="2109372"/>
            <a:ext cx="343857" cy="343857"/>
          </a:xfrm>
          <a:prstGeom prst="rect">
            <a:avLst/>
          </a:prstGeom>
        </p:spPr>
      </p:pic>
      <p:pic>
        <p:nvPicPr>
          <p:cNvPr id="8" name="图形 7" descr="徽章 纯色填充">
            <a:extLst>
              <a:ext uri="{FF2B5EF4-FFF2-40B4-BE49-F238E27FC236}">
                <a16:creationId xmlns:a16="http://schemas.microsoft.com/office/drawing/2014/main" id="{00A2B477-2047-A7E7-B73A-3323CB5DAB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68529" y="3599447"/>
            <a:ext cx="343857" cy="343857"/>
          </a:xfrm>
          <a:prstGeom prst="rect">
            <a:avLst/>
          </a:prstGeom>
        </p:spPr>
      </p:pic>
      <p:pic>
        <p:nvPicPr>
          <p:cNvPr id="11" name="图形 10" descr="徽章 3 纯色填充">
            <a:extLst>
              <a:ext uri="{FF2B5EF4-FFF2-40B4-BE49-F238E27FC236}">
                <a16:creationId xmlns:a16="http://schemas.microsoft.com/office/drawing/2014/main" id="{88B08CAE-5965-592D-AE5C-C5FD4C4F66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21587" y="4688815"/>
            <a:ext cx="343857" cy="343857"/>
          </a:xfrm>
          <a:prstGeom prst="rect">
            <a:avLst/>
          </a:prstGeom>
        </p:spPr>
      </p:pic>
      <p:pic>
        <p:nvPicPr>
          <p:cNvPr id="12" name="图形 11" descr="徽章 1 纯色填充">
            <a:extLst>
              <a:ext uri="{FF2B5EF4-FFF2-40B4-BE49-F238E27FC236}">
                <a16:creationId xmlns:a16="http://schemas.microsoft.com/office/drawing/2014/main" id="{FF4975FD-C4F7-BF88-20AD-D54072EF10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44076" y="2407810"/>
            <a:ext cx="343857" cy="343857"/>
          </a:xfrm>
          <a:prstGeom prst="rect">
            <a:avLst/>
          </a:prstGeom>
        </p:spPr>
      </p:pic>
      <p:pic>
        <p:nvPicPr>
          <p:cNvPr id="14" name="图形 13" descr="徽章 纯色填充">
            <a:extLst>
              <a:ext uri="{FF2B5EF4-FFF2-40B4-BE49-F238E27FC236}">
                <a16:creationId xmlns:a16="http://schemas.microsoft.com/office/drawing/2014/main" id="{D5C9E9C3-3573-AFBE-E859-A8A5E8BB0F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21587" y="3534411"/>
            <a:ext cx="343857" cy="343857"/>
          </a:xfrm>
          <a:prstGeom prst="rect">
            <a:avLst/>
          </a:prstGeom>
        </p:spPr>
      </p:pic>
      <p:pic>
        <p:nvPicPr>
          <p:cNvPr id="17" name="图形 16" descr="徽章 3 纯色填充">
            <a:extLst>
              <a:ext uri="{FF2B5EF4-FFF2-40B4-BE49-F238E27FC236}">
                <a16:creationId xmlns:a16="http://schemas.microsoft.com/office/drawing/2014/main" id="{08DF8976-6C21-0618-D3B0-D433C7A9E6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12386" y="4477625"/>
            <a:ext cx="343857" cy="34385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4333EE3-194C-3740-4BDB-B96E6290E976}"/>
              </a:ext>
            </a:extLst>
          </p:cNvPr>
          <p:cNvCxnSpPr>
            <a:stCxn id="15" idx="3"/>
            <a:endCxn id="12" idx="1"/>
          </p:cNvCxnSpPr>
          <p:nvPr/>
        </p:nvCxnSpPr>
        <p:spPr>
          <a:xfrm flipV="1">
            <a:off x="1670721" y="2579739"/>
            <a:ext cx="3573355" cy="34885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6FA817B-D44E-E5F5-4F45-7B15535BD61C}"/>
              </a:ext>
            </a:extLst>
          </p:cNvPr>
          <p:cNvCxnSpPr/>
          <p:nvPr/>
        </p:nvCxnSpPr>
        <p:spPr>
          <a:xfrm>
            <a:off x="5563518" y="2594513"/>
            <a:ext cx="532482" cy="811490"/>
          </a:xfrm>
          <a:prstGeom prst="line">
            <a:avLst/>
          </a:prstGeom>
          <a:ln w="28575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10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0.xml><?xml version="1.0" encoding="utf-8"?>
<a:theme xmlns:a="http://schemas.openxmlformats.org/drawingml/2006/main" name="Office Theme">
  <a:themeElements>
    <a:clrScheme name="EBSCO">
      <a:dk1>
        <a:srgbClr val="444444"/>
      </a:dk1>
      <a:lt1>
        <a:srgbClr val="FFFFFF"/>
      </a:lt1>
      <a:dk2>
        <a:srgbClr val="444444"/>
      </a:dk2>
      <a:lt2>
        <a:srgbClr val="FFFFFF"/>
      </a:lt2>
      <a:accent1>
        <a:srgbClr val="002F56"/>
      </a:accent1>
      <a:accent2>
        <a:srgbClr val="2C61B6"/>
      </a:accent2>
      <a:accent3>
        <a:srgbClr val="007693"/>
      </a:accent3>
      <a:accent4>
        <a:srgbClr val="634790"/>
      </a:accent4>
      <a:accent5>
        <a:srgbClr val="F78B1E"/>
      </a:accent5>
      <a:accent6>
        <a:srgbClr val="F9A814"/>
      </a:accent6>
      <a:hlink>
        <a:srgbClr val="2C61B6"/>
      </a:hlink>
      <a:folHlink>
        <a:srgbClr val="62469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3_EBSCO General - Body">
  <a:themeElements>
    <a:clrScheme name="EBSCO 1">
      <a:dk1>
        <a:srgbClr val="000000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007693"/>
      </a:accent3>
      <a:accent4>
        <a:srgbClr val="B31782"/>
      </a:accent4>
      <a:accent5>
        <a:srgbClr val="F9A814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3.xml><?xml version="1.0" encoding="utf-8"?>
<a:theme xmlns:a="http://schemas.openxmlformats.org/drawingml/2006/main" name="2_EBSCO General - Body">
  <a:themeElements>
    <a:clrScheme name="EBSCO 1">
      <a:dk1>
        <a:srgbClr val="000000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007693"/>
      </a:accent3>
      <a:accent4>
        <a:srgbClr val="B31782"/>
      </a:accent4>
      <a:accent5>
        <a:srgbClr val="F9A814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4.xml><?xml version="1.0" encoding="utf-8"?>
<a:theme xmlns:a="http://schemas.openxmlformats.org/drawingml/2006/main" name="1_EBSCO General - Body">
  <a:themeElements>
    <a:clrScheme name="Custom 3">
      <a:dk1>
        <a:srgbClr val="000000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007693"/>
      </a:accent3>
      <a:accent4>
        <a:srgbClr val="B31782"/>
      </a:accent4>
      <a:accent5>
        <a:srgbClr val="F78B1E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EBSCO General - Body">
  <a:themeElements>
    <a:clrScheme name="EBSCO 1">
      <a:dk1>
        <a:srgbClr val="000000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007693"/>
      </a:accent3>
      <a:accent4>
        <a:srgbClr val="B31782"/>
      </a:accent4>
      <a:accent5>
        <a:srgbClr val="F9A814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6.xml><?xml version="1.0" encoding="utf-8"?>
<a:theme xmlns:a="http://schemas.openxmlformats.org/drawingml/2006/main" name="6_EBSCO General - Body">
  <a:themeElements>
    <a:clrScheme name="EBSCO General">
      <a:dk1>
        <a:sysClr val="windowText" lastClr="000000"/>
      </a:dk1>
      <a:lt1>
        <a:sysClr val="window" lastClr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2F9A41"/>
      </a:accent3>
      <a:accent4>
        <a:srgbClr val="DF5B57"/>
      </a:accent4>
      <a:accent5>
        <a:srgbClr val="FCB83E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7.xml><?xml version="1.0" encoding="utf-8"?>
<a:theme xmlns:a="http://schemas.openxmlformats.org/drawingml/2006/main" name="11_EBSCO General - Body">
  <a:themeElements>
    <a:clrScheme name="EBSCO 1">
      <a:dk1>
        <a:srgbClr val="000000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007693"/>
      </a:accent3>
      <a:accent4>
        <a:srgbClr val="B31782"/>
      </a:accent4>
      <a:accent5>
        <a:srgbClr val="F9A814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8.xml><?xml version="1.0" encoding="utf-8"?>
<a:theme xmlns:a="http://schemas.openxmlformats.org/drawingml/2006/main" name="4_EBSCO General - Body">
  <a:themeElements>
    <a:clrScheme name="Custom 3">
      <a:dk1>
        <a:srgbClr val="000000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007693"/>
      </a:accent3>
      <a:accent4>
        <a:srgbClr val="B31782"/>
      </a:accent4>
      <a:accent5>
        <a:srgbClr val="F78B1E"/>
      </a:accent5>
      <a:accent6>
        <a:srgbClr val="8A8A8A"/>
      </a:accent6>
      <a:hlink>
        <a:srgbClr val="0563C1"/>
      </a:hlink>
      <a:folHlink>
        <a:srgbClr val="954F72"/>
      </a:folHlink>
    </a:clrScheme>
    <a:fontScheme name="自定义 6">
      <a:majorFont>
        <a:latin typeface="思源黑体"/>
        <a:ea typeface="思源黑体"/>
        <a:cs typeface=""/>
      </a:majorFont>
      <a:minorFont>
        <a:latin typeface="Times New Roman"/>
        <a:ea typeface="思源黑体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EBSCO General - Body">
  <a:themeElements>
    <a:clrScheme name="EBSCO 1">
      <a:dk1>
        <a:srgbClr val="000000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007693"/>
      </a:accent3>
      <a:accent4>
        <a:srgbClr val="B31782"/>
      </a:accent4>
      <a:accent5>
        <a:srgbClr val="F9A814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fa7943-2741-461f-9ac5-113b23ece455">
      <Terms xmlns="http://schemas.microsoft.com/office/infopath/2007/PartnerControls"/>
    </lcf76f155ced4ddcb4097134ff3c332f>
    <TaxCatchAll xmlns="88868c31-392a-4041-b384-5194d6321ef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1A251B620F1B944EA7368A9C8B79E640" ma:contentTypeVersion="12" ma:contentTypeDescription="新建文档。" ma:contentTypeScope="" ma:versionID="c264880b39ca486dd6c3ed8701571960">
  <xsd:schema xmlns:xsd="http://www.w3.org/2001/XMLSchema" xmlns:xs="http://www.w3.org/2001/XMLSchema" xmlns:p="http://schemas.microsoft.com/office/2006/metadata/properties" xmlns:ns2="3afa7943-2741-461f-9ac5-113b23ece455" xmlns:ns3="88868c31-392a-4041-b384-5194d6321efe" targetNamespace="http://schemas.microsoft.com/office/2006/metadata/properties" ma:root="true" ma:fieldsID="e72b57cfeeb44c07360df1f8891b4c55" ns2:_="" ns3:_="">
    <xsd:import namespace="3afa7943-2741-461f-9ac5-113b23ece455"/>
    <xsd:import namespace="88868c31-392a-4041-b384-5194d6321e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fa7943-2741-461f-9ac5-113b23ece4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图像标记" ma:readOnly="false" ma:fieldId="{5cf76f15-5ced-4ddc-b409-7134ff3c332f}" ma:taxonomyMulti="true" ma:sspId="c52abea7-4a42-4a00-9534-35aba9b296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868c31-392a-4041-b384-5194d6321ef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bae3379-8e93-4fbb-ba26-92d7e5af7db6}" ma:internalName="TaxCatchAll" ma:showField="CatchAllData" ma:web="88868c31-392a-4041-b384-5194d6321e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63B033-C6E7-49D6-970A-653DB33D5514}">
  <ds:schemaRefs>
    <ds:schemaRef ds:uri="http://schemas.microsoft.com/office/2006/metadata/properties"/>
    <ds:schemaRef ds:uri="http://schemas.microsoft.com/office/infopath/2007/PartnerControls"/>
    <ds:schemaRef ds:uri="3afa7943-2741-461f-9ac5-113b23ece455"/>
    <ds:schemaRef ds:uri="88868c31-392a-4041-b384-5194d6321efe"/>
  </ds:schemaRefs>
</ds:datastoreItem>
</file>

<file path=customXml/itemProps2.xml><?xml version="1.0" encoding="utf-8"?>
<ds:datastoreItem xmlns:ds="http://schemas.openxmlformats.org/officeDocument/2006/customXml" ds:itemID="{95EBB088-013A-4BEF-979D-BD80D33B3D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fa7943-2741-461f-9ac5-113b23ece455"/>
    <ds:schemaRef ds:uri="88868c31-392a-4041-b384-5194d6321e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1B8135-2F5A-4F87-AD33-B82168DB227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0fa36ca-7dd3-44f1-9e3f-1bf39a3963a5}" enabled="0" method="" siteId="{50fa36ca-7dd3-44f1-9e3f-1bf39a3963a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1207</Words>
  <Application>Microsoft Office PowerPoint</Application>
  <PresentationFormat>宽屏</PresentationFormat>
  <Paragraphs>434</Paragraphs>
  <Slides>20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20</vt:i4>
      </vt:variant>
    </vt:vector>
  </HeadingPairs>
  <TitlesOfParts>
    <vt:vector size="39" baseType="lpstr">
      <vt:lpstr>System Font Regular</vt:lpstr>
      <vt:lpstr>思源黑体</vt:lpstr>
      <vt:lpstr>思源黑体 CN Normal</vt:lpstr>
      <vt:lpstr>Aptos</vt:lpstr>
      <vt:lpstr>Aptos Display</vt:lpstr>
      <vt:lpstr>Arial</vt:lpstr>
      <vt:lpstr>Calibri</vt:lpstr>
      <vt:lpstr>Times New Roman</vt:lpstr>
      <vt:lpstr>Wingdings</vt:lpstr>
      <vt:lpstr>Office 主题​​</vt:lpstr>
      <vt:lpstr>3_EBSCO General - Body</vt:lpstr>
      <vt:lpstr>2_EBSCO General - Body</vt:lpstr>
      <vt:lpstr>1_EBSCO General - Body</vt:lpstr>
      <vt:lpstr>10_EBSCO General - Body</vt:lpstr>
      <vt:lpstr>6_EBSCO General - Body</vt:lpstr>
      <vt:lpstr>11_EBSCO General - Body</vt:lpstr>
      <vt:lpstr>4_EBSCO General - Body</vt:lpstr>
      <vt:lpstr>5_EBSCO General - Body</vt:lpstr>
      <vt:lpstr>Office Theme</vt:lpstr>
      <vt:lpstr>Academic Search Complete 使用指南</vt:lpstr>
      <vt:lpstr>PowerPoint 演示文稿</vt:lpstr>
      <vt:lpstr>PowerPoint 演示文稿</vt:lpstr>
      <vt:lpstr>Academic Search Complete 持续出版的全文期刊</vt:lpstr>
      <vt:lpstr>Academic Search Complete 持续收录的全文期刊被学科索引数据库索引统计量</vt:lpstr>
      <vt:lpstr>PowerPoint 演示文稿</vt:lpstr>
      <vt:lpstr>PowerPoint 演示文稿</vt:lpstr>
      <vt:lpstr>PowerPoint 演示文稿</vt:lpstr>
      <vt:lpstr>PowerPoint 演示文稿</vt:lpstr>
      <vt:lpstr>检索技巧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检索平台：https://research.ebsco.com/ EBSCO 支持站点:  https://connect.ebsco.com EBSCO官网：https://www.ebsco.com/zh-cn 免费在线课程：https://ebsco-chinese.zoom.us/calendar/search?showType=2&amp;startDate=2021-07-01 Bilibili视频：https://space.bilibili.com/1798959763/lists?sid=2655301  EBSCOhost 中文教程下载: https://connect.ebsco.com/s/article/EBSCO平台中文使用指南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Dawn Tong</dc:creator>
  <cp:lastModifiedBy>Chengfang Wang</cp:lastModifiedBy>
  <cp:revision>11</cp:revision>
  <dcterms:created xsi:type="dcterms:W3CDTF">2024-12-25T06:50:08Z</dcterms:created>
  <dcterms:modified xsi:type="dcterms:W3CDTF">2026-03-11T04:07:53Z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0x0101001A251B620F1B944EA7368A9C8B79E640</vt:lpwstr>
  </property>
  <property fmtid="{D5CDD505-2E9C-101B-9397-08002B2CF9AE}" pid="3" name="MediaServiceImageTags">
    <vt:lpwstr/>
  </property>
</Properties>
</file>