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69" r:id="rId6"/>
    <p:sldMasterId id="2147483730" r:id="rId7"/>
    <p:sldMasterId id="2147483757" r:id="rId8"/>
    <p:sldMasterId id="2147483764" r:id="rId9"/>
    <p:sldMasterId id="2147483778" r:id="rId10"/>
    <p:sldMasterId id="2147483786" r:id="rId11"/>
    <p:sldMasterId id="2147483794" r:id="rId12"/>
    <p:sldMasterId id="2147483821" r:id="rId13"/>
  </p:sldMasterIdLst>
  <p:notesMasterIdLst>
    <p:notesMasterId r:id="rId51"/>
  </p:notesMasterIdLst>
  <p:sldIdLst>
    <p:sldId id="2147482173" r:id="rId14"/>
    <p:sldId id="1297" r:id="rId15"/>
    <p:sldId id="2147482176" r:id="rId16"/>
    <p:sldId id="2147482192" r:id="rId17"/>
    <p:sldId id="2147482193" r:id="rId18"/>
    <p:sldId id="2147482194" r:id="rId19"/>
    <p:sldId id="2147482195" r:id="rId20"/>
    <p:sldId id="2147482196" r:id="rId21"/>
    <p:sldId id="2147482197" r:id="rId22"/>
    <p:sldId id="2147482208" r:id="rId23"/>
    <p:sldId id="2147482209" r:id="rId24"/>
    <p:sldId id="2147482210" r:id="rId25"/>
    <p:sldId id="2147482211" r:id="rId26"/>
    <p:sldId id="2147482212" r:id="rId27"/>
    <p:sldId id="2147482180" r:id="rId28"/>
    <p:sldId id="2147481005" r:id="rId29"/>
    <p:sldId id="2147482199" r:id="rId30"/>
    <p:sldId id="2147482200" r:id="rId31"/>
    <p:sldId id="2147482201" r:id="rId32"/>
    <p:sldId id="2147482184" r:id="rId33"/>
    <p:sldId id="2147481082" r:id="rId34"/>
    <p:sldId id="2147481066" r:id="rId35"/>
    <p:sldId id="2147481068" r:id="rId36"/>
    <p:sldId id="10792" r:id="rId37"/>
    <p:sldId id="2147481071" r:id="rId38"/>
    <p:sldId id="2147481085" r:id="rId39"/>
    <p:sldId id="2147481081" r:id="rId40"/>
    <p:sldId id="2147481072" r:id="rId41"/>
    <p:sldId id="2147481095" r:id="rId42"/>
    <p:sldId id="2147481074" r:id="rId43"/>
    <p:sldId id="2147481077" r:id="rId44"/>
    <p:sldId id="2147481076" r:id="rId45"/>
    <p:sldId id="2147482203" r:id="rId46"/>
    <p:sldId id="2147481084" r:id="rId47"/>
    <p:sldId id="2147481078" r:id="rId48"/>
    <p:sldId id="2147481079" r:id="rId49"/>
    <p:sldId id="214748106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A446A-E7E7-4C70-B84F-11C0D8BF2AD0}" v="18" dt="2026-03-11T03:32:08.773"/>
    <p1510:client id="{E43044AA-701A-4EAE-94EC-3E06C66F1AF9}" v="5" dt="2026-03-11T03:37:38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ngfang Wang" userId="8ac6f599-abed-4944-8e27-555af41f975a" providerId="ADAL" clId="{3FBCB98E-ECE0-484C-BC53-775A9E81144B}"/>
    <pc:docChg chg="undo custSel addSld delSld modSld sldOrd">
      <pc:chgData name="Chengfang Wang" userId="8ac6f599-abed-4944-8e27-555af41f975a" providerId="ADAL" clId="{3FBCB98E-ECE0-484C-BC53-775A9E81144B}" dt="2026-03-11T03:38:09.490" v="127" actId="47"/>
      <pc:docMkLst>
        <pc:docMk/>
      </pc:docMkLst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4254486806" sldId="353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2092864047" sldId="1248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516314872" sldId="1256"/>
        </pc:sldMkLst>
      </pc:sldChg>
      <pc:sldChg chg="modSp mod">
        <pc:chgData name="Chengfang Wang" userId="8ac6f599-abed-4944-8e27-555af41f975a" providerId="ADAL" clId="{3FBCB98E-ECE0-484C-BC53-775A9E81144B}" dt="2026-03-11T03:32:11.948" v="93" actId="20577"/>
        <pc:sldMkLst>
          <pc:docMk/>
          <pc:sldMk cId="0" sldId="1297"/>
        </pc:sldMkLst>
        <pc:spChg chg="mod">
          <ac:chgData name="Chengfang Wang" userId="8ac6f599-abed-4944-8e27-555af41f975a" providerId="ADAL" clId="{3FBCB98E-ECE0-484C-BC53-775A9E81144B}" dt="2026-03-11T03:32:11.948" v="93" actId="20577"/>
          <ac:spMkLst>
            <pc:docMk/>
            <pc:sldMk cId="0" sldId="1297"/>
            <ac:spMk id="3" creationId="{D9415020-8CCD-1A93-7626-9AA66F724C0C}"/>
          </ac:spMkLst>
        </pc:spChg>
      </pc:sldChg>
      <pc:sldChg chg="add del">
        <pc:chgData name="Chengfang Wang" userId="8ac6f599-abed-4944-8e27-555af41f975a" providerId="ADAL" clId="{3FBCB98E-ECE0-484C-BC53-775A9E81144B}" dt="2026-03-11T03:31:00.563" v="80" actId="47"/>
        <pc:sldMkLst>
          <pc:docMk/>
          <pc:sldMk cId="4085765880" sldId="2147482070"/>
        </pc:sldMkLst>
      </pc:sldChg>
      <pc:sldChg chg="add del">
        <pc:chgData name="Chengfang Wang" userId="8ac6f599-abed-4944-8e27-555af41f975a" providerId="ADAL" clId="{3FBCB98E-ECE0-484C-BC53-775A9E81144B}" dt="2026-03-11T03:38:07.471" v="126" actId="47"/>
        <pc:sldMkLst>
          <pc:docMk/>
          <pc:sldMk cId="4201601814" sldId="2147482145"/>
        </pc:sldMkLst>
      </pc:sldChg>
      <pc:sldChg chg="add del">
        <pc:chgData name="Chengfang Wang" userId="8ac6f599-abed-4944-8e27-555af41f975a" providerId="ADAL" clId="{3FBCB98E-ECE0-484C-BC53-775A9E81144B}" dt="2026-03-11T03:37:45.335" v="123" actId="47"/>
        <pc:sldMkLst>
          <pc:docMk/>
          <pc:sldMk cId="42219938" sldId="2147482146"/>
        </pc:sldMkLst>
      </pc:sldChg>
      <pc:sldChg chg="modSp del mod">
        <pc:chgData name="Chengfang Wang" userId="8ac6f599-abed-4944-8e27-555af41f975a" providerId="ADAL" clId="{3FBCB98E-ECE0-484C-BC53-775A9E81144B}" dt="2026-03-11T03:27:25.370" v="49" actId="47"/>
        <pc:sldMkLst>
          <pc:docMk/>
          <pc:sldMk cId="226818200" sldId="2147482150"/>
        </pc:sldMkLst>
        <pc:spChg chg="mod">
          <ac:chgData name="Chengfang Wang" userId="8ac6f599-abed-4944-8e27-555af41f975a" providerId="ADAL" clId="{3FBCB98E-ECE0-484C-BC53-775A9E81144B}" dt="2026-03-11T03:26:19.284" v="24" actId="21"/>
          <ac:spMkLst>
            <pc:docMk/>
            <pc:sldMk cId="226818200" sldId="2147482150"/>
            <ac:spMk id="4" creationId="{0ADE1E38-857D-DA3E-BC8E-6FDDA4CA4C89}"/>
          </ac:spMkLst>
        </pc:spChg>
        <pc:spChg chg="mod">
          <ac:chgData name="Chengfang Wang" userId="8ac6f599-abed-4944-8e27-555af41f975a" providerId="ADAL" clId="{3FBCB98E-ECE0-484C-BC53-775A9E81144B}" dt="2026-03-11T03:16:48.038" v="18" actId="313"/>
          <ac:spMkLst>
            <pc:docMk/>
            <pc:sldMk cId="226818200" sldId="2147482150"/>
            <ac:spMk id="9" creationId="{A2B4CD7A-D626-00C3-3E9A-8FBC02C41C0B}"/>
          </ac:spMkLst>
        </pc:spChg>
      </pc:sldChg>
      <pc:sldChg chg="modSp del mod">
        <pc:chgData name="Chengfang Wang" userId="8ac6f599-abed-4944-8e27-555af41f975a" providerId="ADAL" clId="{3FBCB98E-ECE0-484C-BC53-775A9E81144B}" dt="2026-03-11T03:31:17.198" v="81" actId="47"/>
        <pc:sldMkLst>
          <pc:docMk/>
          <pc:sldMk cId="898997302" sldId="2147482151"/>
        </pc:sldMkLst>
        <pc:spChg chg="mod">
          <ac:chgData name="Chengfang Wang" userId="8ac6f599-abed-4944-8e27-555af41f975a" providerId="ADAL" clId="{3FBCB98E-ECE0-484C-BC53-775A9E81144B}" dt="2026-03-11T03:16:56.207" v="19" actId="313"/>
          <ac:spMkLst>
            <pc:docMk/>
            <pc:sldMk cId="898997302" sldId="2147482151"/>
            <ac:spMk id="2" creationId="{C6C38032-32F3-0FFA-37CD-9D8F283A9377}"/>
          </ac:spMkLst>
        </pc:spChg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1885663320" sldId="2147482152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4184470438" sldId="2147482156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3218301217" sldId="2147482157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1278808887" sldId="2147482158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729009660" sldId="2147482159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1739270674" sldId="2147482160"/>
        </pc:sldMkLst>
      </pc:sldChg>
      <pc:sldChg chg="add del">
        <pc:chgData name="Chengfang Wang" userId="8ac6f599-abed-4944-8e27-555af41f975a" providerId="ADAL" clId="{3FBCB98E-ECE0-484C-BC53-775A9E81144B}" dt="2026-03-11T03:31:17.198" v="81" actId="47"/>
        <pc:sldMkLst>
          <pc:docMk/>
          <pc:sldMk cId="2329093418" sldId="2147482162"/>
        </pc:sldMkLst>
      </pc:sldChg>
      <pc:sldChg chg="add del">
        <pc:chgData name="Chengfang Wang" userId="8ac6f599-abed-4944-8e27-555af41f975a" providerId="ADAL" clId="{3FBCB98E-ECE0-484C-BC53-775A9E81144B}" dt="2026-03-11T03:31:17.198" v="81" actId="47"/>
        <pc:sldMkLst>
          <pc:docMk/>
          <pc:sldMk cId="4274440382" sldId="2147482167"/>
        </pc:sldMkLst>
      </pc:sldChg>
      <pc:sldChg chg="add del">
        <pc:chgData name="Chengfang Wang" userId="8ac6f599-abed-4944-8e27-555af41f975a" providerId="ADAL" clId="{3FBCB98E-ECE0-484C-BC53-775A9E81144B}" dt="2026-03-11T03:31:17.198" v="81" actId="47"/>
        <pc:sldMkLst>
          <pc:docMk/>
          <pc:sldMk cId="3833226932" sldId="2147482170"/>
        </pc:sldMkLst>
      </pc:sldChg>
      <pc:sldChg chg="modSp mod">
        <pc:chgData name="Chengfang Wang" userId="8ac6f599-abed-4944-8e27-555af41f975a" providerId="ADAL" clId="{3FBCB98E-ECE0-484C-BC53-775A9E81144B}" dt="2026-03-11T03:33:41.980" v="94" actId="313"/>
        <pc:sldMkLst>
          <pc:docMk/>
          <pc:sldMk cId="247365259" sldId="2147482173"/>
        </pc:sldMkLst>
        <pc:spChg chg="mod">
          <ac:chgData name="Chengfang Wang" userId="8ac6f599-abed-4944-8e27-555af41f975a" providerId="ADAL" clId="{3FBCB98E-ECE0-484C-BC53-775A9E81144B}" dt="2026-03-11T03:33:41.980" v="94" actId="313"/>
          <ac:spMkLst>
            <pc:docMk/>
            <pc:sldMk cId="247365259" sldId="2147482173"/>
            <ac:spMk id="2" creationId="{B9AE0D9E-C46E-16DC-89E7-CE6360A8B95F}"/>
          </ac:spMkLst>
        </pc:spChg>
      </pc:sldChg>
      <pc:sldChg chg="del">
        <pc:chgData name="Chengfang Wang" userId="8ac6f599-abed-4944-8e27-555af41f975a" providerId="ADAL" clId="{3FBCB98E-ECE0-484C-BC53-775A9E81144B}" dt="2026-03-11T03:16:14.858" v="11" actId="47"/>
        <pc:sldMkLst>
          <pc:docMk/>
          <pc:sldMk cId="2548428543" sldId="2147482174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4119131415" sldId="2147482175"/>
        </pc:sldMkLst>
      </pc:sldChg>
      <pc:sldChg chg="modSp mod">
        <pc:chgData name="Chengfang Wang" userId="8ac6f599-abed-4944-8e27-555af41f975a" providerId="ADAL" clId="{3FBCB98E-ECE0-484C-BC53-775A9E81144B}" dt="2026-03-11T03:35:16.353" v="106" actId="14100"/>
        <pc:sldMkLst>
          <pc:docMk/>
          <pc:sldMk cId="1830971878" sldId="2147482176"/>
        </pc:sldMkLst>
        <pc:spChg chg="mod">
          <ac:chgData name="Chengfang Wang" userId="8ac6f599-abed-4944-8e27-555af41f975a" providerId="ADAL" clId="{3FBCB98E-ECE0-484C-BC53-775A9E81144B}" dt="2026-03-11T03:33:44.716" v="95" actId="313"/>
          <ac:spMkLst>
            <pc:docMk/>
            <pc:sldMk cId="1830971878" sldId="2147482176"/>
            <ac:spMk id="9" creationId="{262A07CA-553F-EF98-B00D-0A5DF3704AE1}"/>
          </ac:spMkLst>
        </pc:spChg>
        <pc:graphicFrameChg chg="mod modGraphic">
          <ac:chgData name="Chengfang Wang" userId="8ac6f599-abed-4944-8e27-555af41f975a" providerId="ADAL" clId="{3FBCB98E-ECE0-484C-BC53-775A9E81144B}" dt="2026-03-11T03:35:16.353" v="106" actId="14100"/>
          <ac:graphicFrameMkLst>
            <pc:docMk/>
            <pc:sldMk cId="1830971878" sldId="2147482176"/>
            <ac:graphicFrameMk id="7" creationId="{DD01A21C-B674-FC7E-FB33-B34EE1E889C9}"/>
          </ac:graphicFrameMkLst>
        </pc:graphicFrameChg>
      </pc:sldChg>
      <pc:sldChg chg="add del">
        <pc:chgData name="Chengfang Wang" userId="8ac6f599-abed-4944-8e27-555af41f975a" providerId="ADAL" clId="{3FBCB98E-ECE0-484C-BC53-775A9E81144B}" dt="2026-03-11T03:31:17.198" v="81" actId="47"/>
        <pc:sldMkLst>
          <pc:docMk/>
          <pc:sldMk cId="2689902762" sldId="2147482177"/>
        </pc:sldMkLst>
      </pc:sldChg>
      <pc:sldChg chg="add del">
        <pc:chgData name="Chengfang Wang" userId="8ac6f599-abed-4944-8e27-555af41f975a" providerId="ADAL" clId="{3FBCB98E-ECE0-484C-BC53-775A9E81144B}" dt="2026-03-11T03:35:22.827" v="107" actId="47"/>
        <pc:sldMkLst>
          <pc:docMk/>
          <pc:sldMk cId="3054823230" sldId="2147482178"/>
        </pc:sldMkLst>
      </pc:sldChg>
      <pc:sldChg chg="add del">
        <pc:chgData name="Chengfang Wang" userId="8ac6f599-abed-4944-8e27-555af41f975a" providerId="ADAL" clId="{3FBCB98E-ECE0-484C-BC53-775A9E81144B}" dt="2026-03-11T03:35:27.241" v="108" actId="47"/>
        <pc:sldMkLst>
          <pc:docMk/>
          <pc:sldMk cId="836822151" sldId="2147482179"/>
        </pc:sldMkLst>
      </pc:sldChg>
      <pc:sldChg chg="add">
        <pc:chgData name="Chengfang Wang" userId="8ac6f599-abed-4944-8e27-555af41f975a" providerId="ADAL" clId="{3FBCB98E-ECE0-484C-BC53-775A9E81144B}" dt="2026-03-11T03:37:38.168" v="122"/>
        <pc:sldMkLst>
          <pc:docMk/>
          <pc:sldMk cId="3016694457" sldId="2147482180"/>
        </pc:sldMkLst>
      </pc:sldChg>
      <pc:sldChg chg="modSp add del mod">
        <pc:chgData name="Chengfang Wang" userId="8ac6f599-abed-4944-8e27-555af41f975a" providerId="ADAL" clId="{3FBCB98E-ECE0-484C-BC53-775A9E81144B}" dt="2026-03-11T03:37:34.680" v="121" actId="2696"/>
        <pc:sldMkLst>
          <pc:docMk/>
          <pc:sldMk cId="3174155928" sldId="2147482180"/>
        </pc:sldMkLst>
        <pc:spChg chg="mod">
          <ac:chgData name="Chengfang Wang" userId="8ac6f599-abed-4944-8e27-555af41f975a" providerId="ADAL" clId="{3FBCB98E-ECE0-484C-BC53-775A9E81144B}" dt="2026-03-11T03:35:55.871" v="111"/>
          <ac:spMkLst>
            <pc:docMk/>
            <pc:sldMk cId="3174155928" sldId="2147482180"/>
            <ac:spMk id="4" creationId="{0ADE1E38-857D-DA3E-BC8E-6FDDA4CA4C89}"/>
          </ac:spMkLst>
        </pc:spChg>
        <pc:graphicFrameChg chg="mod modGraphic">
          <ac:chgData name="Chengfang Wang" userId="8ac6f599-abed-4944-8e27-555af41f975a" providerId="ADAL" clId="{3FBCB98E-ECE0-484C-BC53-775A9E81144B}" dt="2026-03-11T03:37:04.038" v="119" actId="20577"/>
          <ac:graphicFrameMkLst>
            <pc:docMk/>
            <pc:sldMk cId="3174155928" sldId="2147482180"/>
            <ac:graphicFrameMk id="7" creationId="{54F4653A-7251-0B00-6496-638A01E9FDDA}"/>
          </ac:graphicFrameMkLst>
        </pc:graphicFrameChg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3516849176" sldId="2147482186"/>
        </pc:sldMkLst>
      </pc:sldChg>
      <pc:sldChg chg="add del">
        <pc:chgData name="Chengfang Wang" userId="8ac6f599-abed-4944-8e27-555af41f975a" providerId="ADAL" clId="{3FBCB98E-ECE0-484C-BC53-775A9E81144B}" dt="2026-03-11T03:35:34.857" v="110" actId="47"/>
        <pc:sldMkLst>
          <pc:docMk/>
          <pc:sldMk cId="1621417248" sldId="2147482187"/>
        </pc:sldMkLst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2737268864" sldId="2147482187"/>
        </pc:sldMkLst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1231858103" sldId="2147482188"/>
        </pc:sldMkLst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2708501992" sldId="2147482189"/>
        </pc:sldMkLst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1956025670" sldId="2147482190"/>
        </pc:sldMkLst>
      </pc:sldChg>
      <pc:sldChg chg="modSp mod">
        <pc:chgData name="Chengfang Wang" userId="8ac6f599-abed-4944-8e27-555af41f975a" providerId="ADAL" clId="{3FBCB98E-ECE0-484C-BC53-775A9E81144B}" dt="2026-03-11T03:33:45.124" v="97" actId="313"/>
        <pc:sldMkLst>
          <pc:docMk/>
          <pc:sldMk cId="2590989258" sldId="2147482192"/>
        </pc:sldMkLst>
        <pc:spChg chg="mod">
          <ac:chgData name="Chengfang Wang" userId="8ac6f599-abed-4944-8e27-555af41f975a" providerId="ADAL" clId="{3FBCB98E-ECE0-484C-BC53-775A9E81144B}" dt="2026-03-11T03:33:45.124" v="97" actId="313"/>
          <ac:spMkLst>
            <pc:docMk/>
            <pc:sldMk cId="2590989258" sldId="2147482192"/>
            <ac:spMk id="2" creationId="{874E14B8-A1A0-F2C7-FA7D-A76F93B924CB}"/>
          </ac:spMkLst>
        </pc:spChg>
      </pc:sldChg>
      <pc:sldChg chg="modSp mod">
        <pc:chgData name="Chengfang Wang" userId="8ac6f599-abed-4944-8e27-555af41f975a" providerId="ADAL" clId="{3FBCB98E-ECE0-484C-BC53-775A9E81144B}" dt="2026-03-11T03:33:45.309" v="98" actId="313"/>
        <pc:sldMkLst>
          <pc:docMk/>
          <pc:sldMk cId="930864173" sldId="2147482193"/>
        </pc:sldMkLst>
        <pc:spChg chg="mod">
          <ac:chgData name="Chengfang Wang" userId="8ac6f599-abed-4944-8e27-555af41f975a" providerId="ADAL" clId="{3FBCB98E-ECE0-484C-BC53-775A9E81144B}" dt="2026-03-11T03:33:45.309" v="98" actId="313"/>
          <ac:spMkLst>
            <pc:docMk/>
            <pc:sldMk cId="930864173" sldId="2147482193"/>
            <ac:spMk id="14" creationId="{0EF4B989-1CB2-44FF-8391-27D1B7213708}"/>
          </ac:spMkLst>
        </pc:spChg>
      </pc:sldChg>
      <pc:sldChg chg="modSp mod">
        <pc:chgData name="Chengfang Wang" userId="8ac6f599-abed-4944-8e27-555af41f975a" providerId="ADAL" clId="{3FBCB98E-ECE0-484C-BC53-775A9E81144B}" dt="2026-03-11T03:33:45.625" v="99" actId="313"/>
        <pc:sldMkLst>
          <pc:docMk/>
          <pc:sldMk cId="1306039450" sldId="2147482194"/>
        </pc:sldMkLst>
        <pc:spChg chg="mod">
          <ac:chgData name="Chengfang Wang" userId="8ac6f599-abed-4944-8e27-555af41f975a" providerId="ADAL" clId="{3FBCB98E-ECE0-484C-BC53-775A9E81144B}" dt="2026-03-11T03:33:45.625" v="99" actId="313"/>
          <ac:spMkLst>
            <pc:docMk/>
            <pc:sldMk cId="1306039450" sldId="2147482194"/>
            <ac:spMk id="14" creationId="{F7A74581-A5BA-90C0-3E46-A7785D388277}"/>
          </ac:spMkLst>
        </pc:spChg>
      </pc:sldChg>
      <pc:sldChg chg="modSp mod">
        <pc:chgData name="Chengfang Wang" userId="8ac6f599-abed-4944-8e27-555af41f975a" providerId="ADAL" clId="{3FBCB98E-ECE0-484C-BC53-775A9E81144B}" dt="2026-03-11T03:33:45.814" v="100" actId="313"/>
        <pc:sldMkLst>
          <pc:docMk/>
          <pc:sldMk cId="429218304" sldId="2147482195"/>
        </pc:sldMkLst>
        <pc:spChg chg="mod">
          <ac:chgData name="Chengfang Wang" userId="8ac6f599-abed-4944-8e27-555af41f975a" providerId="ADAL" clId="{3FBCB98E-ECE0-484C-BC53-775A9E81144B}" dt="2026-03-11T03:33:45.814" v="100" actId="313"/>
          <ac:spMkLst>
            <pc:docMk/>
            <pc:sldMk cId="429218304" sldId="2147482195"/>
            <ac:spMk id="14" creationId="{622E42CE-0B04-4C4B-C39A-A3443E012859}"/>
          </ac:spMkLst>
        </pc:spChg>
      </pc:sldChg>
      <pc:sldChg chg="modSp mod">
        <pc:chgData name="Chengfang Wang" userId="8ac6f599-abed-4944-8e27-555af41f975a" providerId="ADAL" clId="{3FBCB98E-ECE0-484C-BC53-775A9E81144B}" dt="2026-03-11T03:33:46.007" v="101" actId="313"/>
        <pc:sldMkLst>
          <pc:docMk/>
          <pc:sldMk cId="3610953916" sldId="2147482196"/>
        </pc:sldMkLst>
        <pc:spChg chg="mod">
          <ac:chgData name="Chengfang Wang" userId="8ac6f599-abed-4944-8e27-555af41f975a" providerId="ADAL" clId="{3FBCB98E-ECE0-484C-BC53-775A9E81144B}" dt="2026-03-11T03:33:46.007" v="101" actId="313"/>
          <ac:spMkLst>
            <pc:docMk/>
            <pc:sldMk cId="3610953916" sldId="2147482196"/>
            <ac:spMk id="14" creationId="{E769D27E-2FE2-0AC0-BE9D-672957D93179}"/>
          </ac:spMkLst>
        </pc:spChg>
      </pc:sldChg>
      <pc:sldChg chg="modSp mod">
        <pc:chgData name="Chengfang Wang" userId="8ac6f599-abed-4944-8e27-555af41f975a" providerId="ADAL" clId="{3FBCB98E-ECE0-484C-BC53-775A9E81144B}" dt="2026-03-11T03:33:46.180" v="102" actId="313"/>
        <pc:sldMkLst>
          <pc:docMk/>
          <pc:sldMk cId="895642926" sldId="2147482197"/>
        </pc:sldMkLst>
        <pc:spChg chg="mod">
          <ac:chgData name="Chengfang Wang" userId="8ac6f599-abed-4944-8e27-555af41f975a" providerId="ADAL" clId="{3FBCB98E-ECE0-484C-BC53-775A9E81144B}" dt="2026-03-11T03:33:46.180" v="102" actId="313"/>
          <ac:spMkLst>
            <pc:docMk/>
            <pc:sldMk cId="895642926" sldId="2147482197"/>
            <ac:spMk id="2" creationId="{F803B9EF-E32C-5C73-ACCB-3B85211DAC49}"/>
          </ac:spMkLst>
        </pc:spChg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504067388" sldId="2147482204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1342036716" sldId="2147482205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3369680764" sldId="2147482206"/>
        </pc:sldMkLst>
      </pc:sldChg>
      <pc:sldChg chg="del">
        <pc:chgData name="Chengfang Wang" userId="8ac6f599-abed-4944-8e27-555af41f975a" providerId="ADAL" clId="{3FBCB98E-ECE0-484C-BC53-775A9E81144B}" dt="2026-03-11T03:31:17.198" v="81" actId="47"/>
        <pc:sldMkLst>
          <pc:docMk/>
          <pc:sldMk cId="1393742261" sldId="2147482207"/>
        </pc:sldMkLst>
      </pc:sldChg>
      <pc:sldChg chg="delSp modSp add mod delAnim">
        <pc:chgData name="Chengfang Wang" userId="8ac6f599-abed-4944-8e27-555af41f975a" providerId="ADAL" clId="{3FBCB98E-ECE0-484C-BC53-775A9E81144B}" dt="2026-03-11T03:28:23.878" v="52" actId="1076"/>
        <pc:sldMkLst>
          <pc:docMk/>
          <pc:sldMk cId="76049847" sldId="2147482208"/>
        </pc:sldMkLst>
        <pc:graphicFrameChg chg="modGraphic">
          <ac:chgData name="Chengfang Wang" userId="8ac6f599-abed-4944-8e27-555af41f975a" providerId="ADAL" clId="{3FBCB98E-ECE0-484C-BC53-775A9E81144B}" dt="2026-03-11T03:28:19.544" v="51" actId="2166"/>
          <ac:graphicFrameMkLst>
            <pc:docMk/>
            <pc:sldMk cId="76049847" sldId="2147482208"/>
            <ac:graphicFrameMk id="3" creationId="{2E1311C7-5188-8942-0168-ECFF025DE484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8:09.846" v="50" actId="478"/>
          <ac:graphicFrameMkLst>
            <pc:docMk/>
            <pc:sldMk cId="76049847" sldId="2147482208"/>
            <ac:graphicFrameMk id="11" creationId="{ECAB1A6C-037C-83B8-3AC1-C7F5DEB3499A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28:23.878" v="52" actId="1076"/>
          <ac:graphicFrameMkLst>
            <pc:docMk/>
            <pc:sldMk cId="76049847" sldId="2147482208"/>
            <ac:graphicFrameMk id="12" creationId="{DAAEFBF8-B99A-36D0-C56D-57B03886A316}"/>
          </ac:graphicFrameMkLst>
        </pc:graphicFrameChg>
      </pc:sldChg>
      <pc:sldChg chg="delSp modSp add mod delAnim">
        <pc:chgData name="Chengfang Wang" userId="8ac6f599-abed-4944-8e27-555af41f975a" providerId="ADAL" clId="{3FBCB98E-ECE0-484C-BC53-775A9E81144B}" dt="2026-03-11T03:29:03.530" v="58" actId="1076"/>
        <pc:sldMkLst>
          <pc:docMk/>
          <pc:sldMk cId="1463943383" sldId="2147482209"/>
        </pc:sldMkLst>
        <pc:graphicFrameChg chg="modGraphic">
          <ac:chgData name="Chengfang Wang" userId="8ac6f599-abed-4944-8e27-555af41f975a" providerId="ADAL" clId="{3FBCB98E-ECE0-484C-BC53-775A9E81144B}" dt="2026-03-11T03:28:51.293" v="55" actId="2166"/>
          <ac:graphicFrameMkLst>
            <pc:docMk/>
            <pc:sldMk cId="1463943383" sldId="2147482209"/>
            <ac:graphicFrameMk id="3" creationId="{19C9746F-A632-48F3-7F07-380C0DD4E71F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8:43.257" v="53" actId="478"/>
          <ac:graphicFrameMkLst>
            <pc:docMk/>
            <pc:sldMk cId="1463943383" sldId="2147482209"/>
            <ac:graphicFrameMk id="11" creationId="{2800B333-4BA2-1CA2-5641-B9DE1123BD64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29:00.225" v="57" actId="1076"/>
          <ac:graphicFrameMkLst>
            <pc:docMk/>
            <pc:sldMk cId="1463943383" sldId="2147482209"/>
            <ac:graphicFrameMk id="12" creationId="{003857A6-8A22-A020-AB54-801181953163}"/>
          </ac:graphicFrameMkLst>
        </pc:graphicFrameChg>
        <pc:graphicFrameChg chg="modGraphic">
          <ac:chgData name="Chengfang Wang" userId="8ac6f599-abed-4944-8e27-555af41f975a" providerId="ADAL" clId="{3FBCB98E-ECE0-484C-BC53-775A9E81144B}" dt="2026-03-11T03:28:56.733" v="56" actId="2166"/>
          <ac:graphicFrameMkLst>
            <pc:docMk/>
            <pc:sldMk cId="1463943383" sldId="2147482209"/>
            <ac:graphicFrameMk id="24" creationId="{332E0ECF-DD44-E295-AC4F-66FD0194B3DD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8:46.018" v="54" actId="478"/>
          <ac:graphicFrameMkLst>
            <pc:docMk/>
            <pc:sldMk cId="1463943383" sldId="2147482209"/>
            <ac:graphicFrameMk id="25" creationId="{09572D26-CAE3-2EB5-C654-263F910D9607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29:03.530" v="58" actId="1076"/>
          <ac:graphicFrameMkLst>
            <pc:docMk/>
            <pc:sldMk cId="1463943383" sldId="2147482209"/>
            <ac:graphicFrameMk id="26" creationId="{D7A0A435-A121-A828-80B6-E0A9FFB8E093}"/>
          </ac:graphicFrameMkLst>
        </pc:graphicFrameChg>
      </pc:sldChg>
      <pc:sldChg chg="delSp modSp add mod delAnim">
        <pc:chgData name="Chengfang Wang" userId="8ac6f599-abed-4944-8e27-555af41f975a" providerId="ADAL" clId="{3FBCB98E-ECE0-484C-BC53-775A9E81144B}" dt="2026-03-11T03:29:39.004" v="67" actId="1076"/>
        <pc:sldMkLst>
          <pc:docMk/>
          <pc:sldMk cId="305598818" sldId="2147482210"/>
        </pc:sldMkLst>
        <pc:graphicFrameChg chg="modGraphic">
          <ac:chgData name="Chengfang Wang" userId="8ac6f599-abed-4944-8e27-555af41f975a" providerId="ADAL" clId="{3FBCB98E-ECE0-484C-BC53-775A9E81144B}" dt="2026-03-11T03:29:25.079" v="61" actId="2166"/>
          <ac:graphicFrameMkLst>
            <pc:docMk/>
            <pc:sldMk cId="305598818" sldId="2147482210"/>
            <ac:graphicFrameMk id="3" creationId="{12A276A8-18CA-CE0B-F458-5FBC69CC32B7}"/>
          </ac:graphicFrameMkLst>
        </pc:graphicFrameChg>
        <pc:graphicFrameChg chg="modGraphic">
          <ac:chgData name="Chengfang Wang" userId="8ac6f599-abed-4944-8e27-555af41f975a" providerId="ADAL" clId="{3FBCB98E-ECE0-484C-BC53-775A9E81144B}" dt="2026-03-11T03:29:30.169" v="62" actId="2166"/>
          <ac:graphicFrameMkLst>
            <pc:docMk/>
            <pc:sldMk cId="305598818" sldId="2147482210"/>
            <ac:graphicFrameMk id="7" creationId="{DFB991D5-CAC9-0852-0DA4-255D55513949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9:19.708" v="60" actId="478"/>
          <ac:graphicFrameMkLst>
            <pc:docMk/>
            <pc:sldMk cId="305598818" sldId="2147482210"/>
            <ac:graphicFrameMk id="8" creationId="{47A3E0C6-3198-CAF3-2E7D-48459C6DDC7B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29:39.004" v="67" actId="1076"/>
          <ac:graphicFrameMkLst>
            <pc:docMk/>
            <pc:sldMk cId="305598818" sldId="2147482210"/>
            <ac:graphicFrameMk id="9" creationId="{20E7D946-AD0F-57FC-80F9-9669D9490149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9:16.832" v="59" actId="478"/>
          <ac:graphicFrameMkLst>
            <pc:docMk/>
            <pc:sldMk cId="305598818" sldId="2147482210"/>
            <ac:graphicFrameMk id="11" creationId="{59DBE4FF-E818-3A5B-1197-BAF7D563D7FD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29:34.743" v="66" actId="1035"/>
          <ac:graphicFrameMkLst>
            <pc:docMk/>
            <pc:sldMk cId="305598818" sldId="2147482210"/>
            <ac:graphicFrameMk id="12" creationId="{313CF31C-CFEF-7EFD-106C-F9008B649E4E}"/>
          </ac:graphicFrameMkLst>
        </pc:graphicFrameChg>
      </pc:sldChg>
      <pc:sldChg chg="delSp modSp add mod delAnim">
        <pc:chgData name="Chengfang Wang" userId="8ac6f599-abed-4944-8e27-555af41f975a" providerId="ADAL" clId="{3FBCB98E-ECE0-484C-BC53-775A9E81144B}" dt="2026-03-11T03:30:16.659" v="73" actId="1076"/>
        <pc:sldMkLst>
          <pc:docMk/>
          <pc:sldMk cId="580363873" sldId="2147482211"/>
        </pc:sldMkLst>
        <pc:graphicFrameChg chg="modGraphic">
          <ac:chgData name="Chengfang Wang" userId="8ac6f599-abed-4944-8e27-555af41f975a" providerId="ADAL" clId="{3FBCB98E-ECE0-484C-BC53-775A9E81144B}" dt="2026-03-11T03:30:08.942" v="72" actId="2164"/>
          <ac:graphicFrameMkLst>
            <pc:docMk/>
            <pc:sldMk cId="580363873" sldId="2147482211"/>
            <ac:graphicFrameMk id="12" creationId="{76BDBE50-6766-8E73-61AA-F9B5924513D9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29:54.339" v="68" actId="478"/>
          <ac:graphicFrameMkLst>
            <pc:docMk/>
            <pc:sldMk cId="580363873" sldId="2147482211"/>
            <ac:graphicFrameMk id="13" creationId="{9FDC7D59-7705-E83B-08AF-B301493C4365}"/>
          </ac:graphicFrameMkLst>
        </pc:graphicFrameChg>
        <pc:graphicFrameChg chg="mod">
          <ac:chgData name="Chengfang Wang" userId="8ac6f599-abed-4944-8e27-555af41f975a" providerId="ADAL" clId="{3FBCB98E-ECE0-484C-BC53-775A9E81144B}" dt="2026-03-11T03:30:16.659" v="73" actId="1076"/>
          <ac:graphicFrameMkLst>
            <pc:docMk/>
            <pc:sldMk cId="580363873" sldId="2147482211"/>
            <ac:graphicFrameMk id="14" creationId="{F56E6429-024B-8EE8-3AE7-EE0D176C9FBC}"/>
          </ac:graphicFrameMkLst>
        </pc:graphicFrameChg>
      </pc:sldChg>
      <pc:sldChg chg="delSp modSp add mod delAnim">
        <pc:chgData name="Chengfang Wang" userId="8ac6f599-abed-4944-8e27-555af41f975a" providerId="ADAL" clId="{3FBCB98E-ECE0-484C-BC53-775A9E81144B}" dt="2026-03-11T03:30:45.277" v="79" actId="1076"/>
        <pc:sldMkLst>
          <pc:docMk/>
          <pc:sldMk cId="516703195" sldId="2147482212"/>
        </pc:sldMkLst>
        <pc:graphicFrameChg chg="mod">
          <ac:chgData name="Chengfang Wang" userId="8ac6f599-abed-4944-8e27-555af41f975a" providerId="ADAL" clId="{3FBCB98E-ECE0-484C-BC53-775A9E81144B}" dt="2026-03-11T03:30:45.277" v="79" actId="1076"/>
          <ac:graphicFrameMkLst>
            <pc:docMk/>
            <pc:sldMk cId="516703195" sldId="2147482212"/>
            <ac:graphicFrameMk id="3" creationId="{D67D437B-4D2E-4E23-EA70-9EA00FBA8E7A}"/>
          </ac:graphicFrameMkLst>
        </pc:graphicFrameChg>
        <pc:graphicFrameChg chg="modGraphic">
          <ac:chgData name="Chengfang Wang" userId="8ac6f599-abed-4944-8e27-555af41f975a" providerId="ADAL" clId="{3FBCB98E-ECE0-484C-BC53-775A9E81144B}" dt="2026-03-11T03:30:40.862" v="78" actId="2164"/>
          <ac:graphicFrameMkLst>
            <pc:docMk/>
            <pc:sldMk cId="516703195" sldId="2147482212"/>
            <ac:graphicFrameMk id="12" creationId="{DE61E94A-4AE9-BCFB-8D12-81393BA2B04B}"/>
          </ac:graphicFrameMkLst>
        </pc:graphicFrameChg>
        <pc:graphicFrameChg chg="del">
          <ac:chgData name="Chengfang Wang" userId="8ac6f599-abed-4944-8e27-555af41f975a" providerId="ADAL" clId="{3FBCB98E-ECE0-484C-BC53-775A9E81144B}" dt="2026-03-11T03:30:28.433" v="74" actId="478"/>
          <ac:graphicFrameMkLst>
            <pc:docMk/>
            <pc:sldMk cId="516703195" sldId="2147482212"/>
            <ac:graphicFrameMk id="13" creationId="{D7592C68-561A-C944-73FD-EC05E8CB9B2A}"/>
          </ac:graphicFrameMkLst>
        </pc:graphicFrameChg>
      </pc:sldChg>
      <pc:sldChg chg="add del">
        <pc:chgData name="Chengfang Wang" userId="8ac6f599-abed-4944-8e27-555af41f975a" providerId="ADAL" clId="{3FBCB98E-ECE0-484C-BC53-775A9E81144B}" dt="2026-03-11T03:18:42.178" v="21" actId="47"/>
        <pc:sldMkLst>
          <pc:docMk/>
          <pc:sldMk cId="3555593369" sldId="2147482213"/>
        </pc:sldMkLst>
      </pc:sldChg>
      <pc:sldChg chg="modSp add del mod ord">
        <pc:chgData name="Chengfang Wang" userId="8ac6f599-abed-4944-8e27-555af41f975a" providerId="ADAL" clId="{3FBCB98E-ECE0-484C-BC53-775A9E81144B}" dt="2026-03-11T03:37:29.612" v="120" actId="47"/>
        <pc:sldMkLst>
          <pc:docMk/>
          <pc:sldMk cId="3527570715" sldId="2147482214"/>
        </pc:sldMkLst>
        <pc:spChg chg="mod">
          <ac:chgData name="Chengfang Wang" userId="8ac6f599-abed-4944-8e27-555af41f975a" providerId="ADAL" clId="{3FBCB98E-ECE0-484C-BC53-775A9E81144B}" dt="2026-03-11T03:26:23.282" v="25"/>
          <ac:spMkLst>
            <pc:docMk/>
            <pc:sldMk cId="3527570715" sldId="2147482214"/>
            <ac:spMk id="4" creationId="{0ADE1E38-857D-DA3E-BC8E-6FDDA4CA4C89}"/>
          </ac:spMkLst>
        </pc:spChg>
        <pc:spChg chg="mod">
          <ac:chgData name="Chengfang Wang" userId="8ac6f599-abed-4944-8e27-555af41f975a" providerId="ADAL" clId="{3FBCB98E-ECE0-484C-BC53-775A9E81144B}" dt="2026-03-11T03:33:46.348" v="103" actId="313"/>
          <ac:spMkLst>
            <pc:docMk/>
            <pc:sldMk cId="3527570715" sldId="2147482214"/>
            <ac:spMk id="9" creationId="{A2B4CD7A-D626-00C3-3E9A-8FBC02C41C0B}"/>
          </ac:spMkLst>
        </pc:spChg>
        <pc:graphicFrameChg chg="mod modGraphic">
          <ac:chgData name="Chengfang Wang" userId="8ac6f599-abed-4944-8e27-555af41f975a" providerId="ADAL" clId="{3FBCB98E-ECE0-484C-BC53-775A9E81144B}" dt="2026-03-11T03:27:22.913" v="48" actId="20577"/>
          <ac:graphicFrameMkLst>
            <pc:docMk/>
            <pc:sldMk cId="3527570715" sldId="2147482214"/>
            <ac:graphicFrameMk id="7" creationId="{54F4653A-7251-0B00-6496-638A01E9FDDA}"/>
          </ac:graphicFrameMkLst>
        </pc:graphicFrameChg>
      </pc:sldChg>
      <pc:sldChg chg="add del">
        <pc:chgData name="Chengfang Wang" userId="8ac6f599-abed-4944-8e27-555af41f975a" providerId="ADAL" clId="{3FBCB98E-ECE0-484C-BC53-775A9E81144B}" dt="2026-03-11T03:26:10.885" v="22" actId="2696"/>
        <pc:sldMkLst>
          <pc:docMk/>
          <pc:sldMk cId="3638397083" sldId="2147482214"/>
        </pc:sldMkLst>
      </pc:sldChg>
      <pc:sldChg chg="add del">
        <pc:chgData name="Chengfang Wang" userId="8ac6f599-abed-4944-8e27-555af41f975a" providerId="ADAL" clId="{3FBCB98E-ECE0-484C-BC53-775A9E81144B}" dt="2026-03-11T03:35:32.397" v="109" actId="47"/>
        <pc:sldMkLst>
          <pc:docMk/>
          <pc:sldMk cId="1111783773" sldId="2147482215"/>
        </pc:sldMkLst>
      </pc:sldChg>
      <pc:sldChg chg="add del">
        <pc:chgData name="Chengfang Wang" userId="8ac6f599-abed-4944-8e27-555af41f975a" providerId="ADAL" clId="{3FBCB98E-ECE0-484C-BC53-775A9E81144B}" dt="2026-03-11T03:31:17.198" v="81" actId="47"/>
        <pc:sldMkLst>
          <pc:docMk/>
          <pc:sldMk cId="2737383152" sldId="2147482215"/>
        </pc:sldMkLst>
      </pc:sldChg>
      <pc:sldChg chg="add del">
        <pc:chgData name="Chengfang Wang" userId="8ac6f599-abed-4944-8e27-555af41f975a" providerId="ADAL" clId="{3FBCB98E-ECE0-484C-BC53-775A9E81144B}" dt="2026-03-11T03:37:47.831" v="124" actId="47"/>
        <pc:sldMkLst>
          <pc:docMk/>
          <pc:sldMk cId="3338325426" sldId="2147482216"/>
        </pc:sldMkLst>
      </pc:sldChg>
      <pc:sldChg chg="add del">
        <pc:chgData name="Chengfang Wang" userId="8ac6f599-abed-4944-8e27-555af41f975a" providerId="ADAL" clId="{3FBCB98E-ECE0-484C-BC53-775A9E81144B}" dt="2026-03-11T03:37:56.407" v="125" actId="47"/>
        <pc:sldMkLst>
          <pc:docMk/>
          <pc:sldMk cId="3303068154" sldId="2147482217"/>
        </pc:sldMkLst>
      </pc:sldChg>
      <pc:sldChg chg="add del">
        <pc:chgData name="Chengfang Wang" userId="8ac6f599-abed-4944-8e27-555af41f975a" providerId="ADAL" clId="{3FBCB98E-ECE0-484C-BC53-775A9E81144B}" dt="2026-03-11T03:38:09.490" v="127" actId="47"/>
        <pc:sldMkLst>
          <pc:docMk/>
          <pc:sldMk cId="1920714769" sldId="2147482218"/>
        </pc:sldMkLst>
      </pc:sldChg>
    </pc:docChg>
  </pc:docChgLst>
  <pc:docChgLst>
    <pc:chgData name="Chengfang Wang" userId="8ac6f599-abed-4944-8e27-555af41f975a" providerId="ADAL" clId="{14ACBAAB-F7CE-4893-B3D0-3140B3158FE2}"/>
    <pc:docChg chg="undo custSel addSld delSld modSld sldOrd">
      <pc:chgData name="Chengfang Wang" userId="8ac6f599-abed-4944-8e27-555af41f975a" providerId="ADAL" clId="{14ACBAAB-F7CE-4893-B3D0-3140B3158FE2}" dt="2026-02-10T03:24:12.974" v="45" actId="47"/>
      <pc:docMkLst>
        <pc:docMk/>
      </pc:docMkLst>
      <pc:sldChg chg="modSp mod">
        <pc:chgData name="Chengfang Wang" userId="8ac6f599-abed-4944-8e27-555af41f975a" providerId="ADAL" clId="{14ACBAAB-F7CE-4893-B3D0-3140B3158FE2}" dt="2026-02-10T03:22:36.320" v="44" actId="20577"/>
        <pc:sldMkLst>
          <pc:docMk/>
          <pc:sldMk cId="2590989258" sldId="2147482192"/>
        </pc:sldMkLst>
        <pc:spChg chg="mod">
          <ac:chgData name="Chengfang Wang" userId="8ac6f599-abed-4944-8e27-555af41f975a" providerId="ADAL" clId="{14ACBAAB-F7CE-4893-B3D0-3140B3158FE2}" dt="2026-02-10T03:22:36.320" v="44" actId="20577"/>
          <ac:spMkLst>
            <pc:docMk/>
            <pc:sldMk cId="2590989258" sldId="2147482192"/>
            <ac:spMk id="2" creationId="{874E14B8-A1A0-F2C7-FA7D-A76F93B924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CEE2C-91EB-4BE3-812C-97C2A008C9C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063-AB57-41D7-8F5A-335EC792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1DDA6861-90A5-3513-073E-275FEEC95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5F69F92C-1B8A-17E5-8047-37F1F6701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FB793952-112E-1687-21A0-ADAB21C60C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D07FF-37EB-4BDD-AF68-CAF4DE8E47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24361-B9D4-479B-9482-7B6C5E5DB82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7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EA3E-DD68-74F7-EADD-26ABCE051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4A4E8-2485-2D81-9D5A-A8AD18FF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C5B70-EC01-86C4-D01E-44931C420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57263-161E-48CC-F03E-C737B0055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34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DF1F-CC25-EC00-D475-216E2692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B1DA6-12EE-DD3C-F367-81B881D2B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5FE5CB-4FD2-3AD0-D998-ECCC0C0CC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D524-673D-7425-4A78-361FD602A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704E-81FE-B500-6764-B14CA03C6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B90CD-E8C1-A5F4-001C-0A7497B10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5A7B5-2C41-20D3-C509-8B83CE752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8D89-DC75-7766-4E8A-123D34996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43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F13D-EEE6-BF31-AF50-3E46514DD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62458-13E0-D19E-04A1-4EDAAC0EF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48551-E65D-01A2-406A-C1E76F975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602FD-D886-2FF1-1AF4-4F94E15B5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75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BC500-EB3F-4F57-0CBA-B99B59B4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42CD7-CCCA-E39D-5FD2-7A5A33CFB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EA98E-7169-93EB-EE95-718E7072D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DA1E4-A7D8-AD67-2610-AC38AA102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23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E171-B441-FA53-F79C-7DEB53313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A96E7-FC46-D31C-B38F-846FB48BC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0DF26-875D-9A62-A271-4C8E273B4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0839-C22C-48E3-F64B-A280355B4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471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A9163-3C47-F0D0-58FD-61E8D0F99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18276-24FF-776B-FCDA-5BBCB1687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65283-8F4B-5547-3F14-9FCD32344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3C2B0-8409-4BDC-8EDE-0C753A697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33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7A65-5D20-ACEB-A26E-DD3368D8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C9928-3A06-31C7-C4ED-01F279F8F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6848F-7FFA-AF29-A1A7-9951B9B43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F3320-634D-87B7-1EC0-88BA1583F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9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699D9-04C2-452C-8665-0C55A74A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EB8BB-A0F4-0FEA-F432-1C422F9D3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41992-3048-D91C-014C-F55C34F23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7EF06-D254-8B3B-AEED-35AAE3668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2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78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ACAB4-D4A3-9F2E-DA77-7F1F2241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65329-9804-E8CB-D342-30A85FF87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65AB0-AA1E-01C5-7E21-16E052FB8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EF75A-F3C7-8B34-9A9A-21271873D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149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DC4A6-B4A3-C6FD-9D4B-A1A9D529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FD5AD-2977-D1E8-DD4D-64BFDA914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D9FC0-5E1B-4863-06DE-AC75296F1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EB17D-3F83-B805-D3B7-BAA07BC75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48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A5FD-B57D-827F-A0A0-03770F0B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A15F7-3044-649C-1193-D6A06BACA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D693E-8D62-A336-DE42-14D4F36BF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7C855-6750-7D1A-F33F-4BABA3E72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1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59F98-6421-A5E3-54D5-3860D807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E9709-9DE2-19FF-2398-B9DBB380F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B9E3F-F45C-7ECA-316B-9890DD5CE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EA70F-80F5-FC43-2200-2E9E3F144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92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A4D54-5ACB-2D0A-FA46-B487DA44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A8DC6-9F44-F19F-AEC5-337F90E37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8AFCD8-44C4-C52E-2608-A2C4F349E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5016A-DF54-F831-E6EE-B378876FE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32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7E92-2210-FFF3-F1E7-4C8D2101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47FD3-E683-583A-E1DE-8B13FF608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B0D77-FB38-6BFC-F68F-B682DB28F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F03F-8A89-02E8-18F7-4DB6C9D9E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C460A-4766-5745-8616-0FF9E20A5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42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5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496F-DA11-5426-0A67-46AC02B07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1A6F1-5D0E-76A1-697E-1A980C4B9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1BA7-4063-FC9C-B13B-D85F93962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3A3BF-77F0-21F4-C1ED-AF3228BFA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0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14858-E619-D534-D132-06506A389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FABCA-8111-E6BA-91D8-16A2658BB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52A36-1E80-5878-BF65-824D7C16F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817B0-67B8-0277-D326-F46D9AD73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3A04-2B80-A98A-4C3F-0542EB2E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BFDE0-633A-74D7-6F8A-F3AEBE4F4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F8D42-79BF-F5C5-C762-CA84EC68B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  <a:p>
            <a:endParaRPr lang="en-US" sz="4400" dirty="0">
              <a:latin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C5D80-4CB3-B87A-D600-2C0F25F84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605D8-28D1-4D1B-854D-C694716AF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6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9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D72E3-E283-0629-05C9-E91440CDD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FD1C10-1665-9F33-451C-64165E52C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800FAE-5A04-8DF9-BC74-B124AECC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D0992-0391-080A-6290-03367A73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484F2B-A289-616B-EDBA-0CC0F5D1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3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A2074A-34B0-D5A3-FE1D-060DDD34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0A4710-0780-855F-C886-F763511B3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2DCF7-1048-69E9-ECAF-8096F6C3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0F903-1035-86EE-5025-01FC01F1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430058-7AF0-B6F1-A429-FEEF39E4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41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115827" cy="1990799"/>
          </a:xfrm>
        </p:spPr>
        <p:txBody>
          <a:bodyPr anchor="b"/>
          <a:lstStyle>
            <a:lvl1pPr algn="ctr">
              <a:defRPr sz="27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9322"/>
            <a:ext cx="7114753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9" y="171485"/>
            <a:ext cx="6180221" cy="13255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9" y="1631981"/>
            <a:ext cx="6180221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9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8" y="1686260"/>
            <a:ext cx="8242449" cy="334294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 sz="27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6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5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9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2786881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25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446AE1-12EA-E750-959A-6ACFA8D8F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752809-604E-02F3-8097-9FFF2D103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BCD15-498E-62A7-D300-F274DC3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49583C-0E74-E0A9-5911-90FEB9A9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0D275-194D-8401-6C9C-466A2E7F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01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3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8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5489F-DAB1-415F-AE09-2BB89741FF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E31CF-E514-4082-882E-D9CAC01E65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7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6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5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4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463917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588642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254900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766"/>
            <a:ext cx="10607213" cy="415710"/>
          </a:xfrm>
        </p:spPr>
        <p:txBody>
          <a:bodyPr/>
          <a:lstStyle>
            <a:lvl1pPr algn="l">
              <a:defRPr sz="18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3478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blue and green design&#10;&#10;Description automatically generated">
            <a:extLst>
              <a:ext uri="{FF2B5EF4-FFF2-40B4-BE49-F238E27FC236}">
                <a16:creationId xmlns:a16="http://schemas.microsoft.com/office/drawing/2014/main" id="{230FC409-2984-C24C-DE7F-C0D979325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D1CEAA-EB8C-55EF-C1C5-8C053FED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  <a:latin typeface="思源黑体 CN Normal" panose="020B0400000000000000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3371369-BF9D-177D-1279-46561F078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思源黑体 CN Normal" panose="020B0400000000000000" pitchFamily="34" charset="-122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5359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3816"/>
            <a:ext cx="10515600" cy="52922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915636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68"/>
            <a:ext cx="10515600" cy="54164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9547"/>
            <a:ext cx="10515600" cy="20948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838200" y="4155747"/>
            <a:ext cx="10515600" cy="23275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838200" y="3401354"/>
            <a:ext cx="10515600" cy="53866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10010376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1971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8FC6-FD99-CFCA-D557-FABC3C26C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335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19076-29F7-0909-A077-62E8CC193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335" y="3602038"/>
            <a:ext cx="9144000" cy="1655762"/>
          </a:xfr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7761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278CC-DC26-5E2E-C6AF-3E4211BF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5B2F-E235-DEAC-C13C-6C53E14AA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403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C716-7F69-52E5-FB93-D67ED48C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95120-A67F-623E-B05C-3971EDAE1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577" y="1825625"/>
            <a:ext cx="551318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D8AF0-4A6B-DD0E-A763-5A834282A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237" y="1825625"/>
            <a:ext cx="551318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4787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095B-7F0A-3FE6-F695-400FB628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1111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9557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576" y="1630496"/>
            <a:ext cx="3667509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3807" y="1630496"/>
            <a:ext cx="3664386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8044038" y="1630496"/>
            <a:ext cx="3664386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7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1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556597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412378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529657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795778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187521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818726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81163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811785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688677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5245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6130"/>
            <a:ext cx="10515600" cy="36785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97713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2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789490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15756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587266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2646782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290743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841486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48036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846750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02874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21630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8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49567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865166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873724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492869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80650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646381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556597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412378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529657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79577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507"/>
            <a:ext cx="5181600" cy="41023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6507"/>
            <a:ext cx="5181600" cy="41023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1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187521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818726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981163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811785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688677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52456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789490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15756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587266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264678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026750"/>
            <a:ext cx="5157787" cy="697509"/>
          </a:xfrm>
          <a:solidFill>
            <a:schemeClr val="accent3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87346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026750"/>
            <a:ext cx="5183188" cy="697509"/>
          </a:xfrm>
          <a:solidFill>
            <a:schemeClr val="accent3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787346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4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290743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841486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48036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846750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02874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216305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495676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86516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873724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49286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2038864"/>
            <a:ext cx="3438938" cy="43457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26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8065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64638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9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E861E-85F9-B3D8-2C0B-D5239694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632ECC-826B-41CB-2906-4DC9F0CFF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378931-12FE-CDBE-DC13-8A418BD2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4BF635-1E63-F8E6-2D07-A9FBBEE3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C03DA2-388D-CF8B-4580-DB9A3B5B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26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BSC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81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B122B-3148-B323-5FAB-F21B14113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E03AA-0FA7-7ED9-07BF-736F284F2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2425C2-ED19-913C-9543-E5227196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75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FEE6D7-FC8F-75E0-3119-555F90EF3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D2E02A-6BD9-D4E8-64EF-D423915A6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987930-D2D8-AB27-92AA-96824AC93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705" y="531901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AD0AE-23DE-3DCC-D87F-4ADD834C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17" b="39489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B48D38-214C-F686-05C4-3D51C634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F1727B-71CA-7CA0-8242-B0BC55D4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9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0B09-8ABC-3B21-5D53-FF429A3581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07897C-8BE4-0609-56A5-291FFE9F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A51224-80E0-5937-B79C-13EF4DB64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1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D79C37-6FC9-7F1F-D362-B69360CF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7DC3C5-1351-2F72-1D28-A494F3B6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2A806FF-F9E5-147B-2901-371A70D8F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455" y="520358"/>
            <a:ext cx="4452732" cy="18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A3E16-DC77-C6B5-A86B-8BC61AA1B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21" b="44987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9A8242-BC76-DCB1-EB98-CD0D645FF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F66901-C382-7924-D33D-148784CA8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5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F6A1D-ACC7-590E-82CE-083693566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7E097A-F2A6-0031-2256-352F5DED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4F4449-B06C-B400-0D52-898BFE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8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828EC-A589-BED0-8095-16781DDC85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AF5934-A81C-AB2E-E6F7-330CDC09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D0B1A2-4027-33A9-7470-05E97CA71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AE861-A2DF-FBC5-9195-DEC945B06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58564F-A968-F9FE-82F5-40A86231C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969254-DEAA-5DE5-F138-9AFDF672C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9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4826A-61A5-8CF7-5E10-CE4C0F82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A68157-DA0A-665A-21FE-E0E3D73B4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FBD088-A6D4-A6E3-64C4-1C090D09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FFD464-B277-3939-4A87-A1869728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6582D7-D0DB-F174-75BE-920F8740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03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51794F-8256-26E8-0341-09581BCBB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52F326-1908-01B2-F5F8-43416648D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411FF9-6B20-3D59-1A76-75F82771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787" y="817562"/>
            <a:ext cx="5299213" cy="19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F921D-BAED-B61A-C672-4F45E1ABE0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49965" y="220533"/>
            <a:ext cx="6965904" cy="30173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1ADADA-11D2-46A2-3BB5-AE8202F01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4B4B69-BC69-C03C-7350-55A7C65C3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62BF1-2565-4C9B-0F20-7AAFBEDFB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4" y="337930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2F1630-D89F-BDE0-79A7-996FB56E2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8848627-8BB4-547E-F976-7DE8D0C25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5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0C73B-743D-84E8-CDCB-CBF039697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CC211C-6D4C-13F2-90FE-3D4BD2C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4F9D9C-6C58-BA44-10A3-93C7D13FA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7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90860-D03D-6879-09E7-581FD9BB9B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24CD2-0E11-8D1A-2716-D23F9483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7534104-0B08-3346-35D0-A8CCEB7B9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40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CM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9737D-7F61-C80D-13D3-A6C19FE55248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358FF-8F66-8064-F644-1BE8719C0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5" y="913188"/>
            <a:ext cx="7086381" cy="1475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50622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30297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4243D-9212-B64F-C0CA-4B0865F60C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ibliogra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3970B-D6C9-7E6D-97F5-83864D92D7F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B2E8E2-F455-2018-F117-B264C7F7B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629478" y="824881"/>
            <a:ext cx="5254487" cy="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8FAF1-7477-9CB8-B605-0F235DCC448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9365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20E89A-4255-C444-4206-C080F825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AAB703-5D55-CA5C-264A-101C3113F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53C325-90BF-8DE3-6136-4F237C9B7B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87378"/>
            <a:ext cx="5156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ook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E02231-C7EF-09F0-B465-FC61BC02F54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948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BE3DD-302D-1D53-4F87-F79842277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14" b="39690"/>
          <a:stretch/>
        </p:blipFill>
        <p:spPr>
          <a:xfrm>
            <a:off x="914400" y="366536"/>
            <a:ext cx="3995530" cy="13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EA541-C52F-4F16-9414-D8D67316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B0F673-28AC-B599-348D-56FBA805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2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BSCON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D152C0-A46A-568B-08B8-7AE84BC6E5CE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A2BB8-662B-F88D-8482-EB58A39CE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014" b="41014"/>
          <a:stretch/>
        </p:blipFill>
        <p:spPr>
          <a:xfrm>
            <a:off x="841513" y="957471"/>
            <a:ext cx="4516687" cy="8116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435B03-ADDE-E4E9-3B6A-6A284299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798B1D-2593-DD10-D7D1-A59CB609A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9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54B3B-8191-3785-8CDF-CC91BE8D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035B75-E99D-E320-D3DD-522718884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CCDF6-1242-5220-716D-BA0DAA900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BCD35B-F7D7-B171-F48A-C573F3E4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754DA-6EEB-5E2A-7942-A7813539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E1A4A-9A67-9E90-077D-8EE4F6E5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0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D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A6AF33-D58C-0D0F-E7DD-66ACF7D2E60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40217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6C6A33-F833-C96D-DB93-8BDC92D8D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43587B-91AB-A437-3EA0-9B55A9F85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AEB876-D2F4-D845-5326-D2C21B006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652347"/>
            <a:ext cx="4657992" cy="1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Ho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346-60A9-9792-7775-6E7B69F8A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78" b="44230"/>
          <a:stretch/>
        </p:blipFill>
        <p:spPr>
          <a:xfrm>
            <a:off x="699052" y="785191"/>
            <a:ext cx="5254487" cy="9243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93A7B1-557B-714E-67F4-9479CC75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238464-D25C-6B1C-25F6-18DDF11D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5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ience Manag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C42F0-DEE7-4F49-27D7-94F10D4CE58C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61921" y="-83586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C1549-4CD1-5BFA-3870-5A8157372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19540" y="520358"/>
            <a:ext cx="4810540" cy="20837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B37-14F6-EA07-AA82-682DD80D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FDA6C8-6C85-BFBC-B2F2-EF29ADE6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lor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DA504E-3919-372E-4601-7E56958870A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0764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A45A4-430D-6D54-9B0E-27764627F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88505" y="409131"/>
            <a:ext cx="3872947" cy="16776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C78D586-0291-30EC-3208-3773FC51B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A046BB-383E-8EEF-53CA-8E0E2692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ip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C6FBA-2FA7-D97D-AC93-B1A1EE13CE3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4386-9A3F-E9BC-EF7F-B286FACFB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59297" y="337930"/>
            <a:ext cx="4031973" cy="1746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09FD0-92C1-A3D9-F05E-CD2303B6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BC53ED-1762-B677-F199-D956EBA66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29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B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6627ED-FBD9-3A17-B5EF-26FFB357C664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20339" y="-173038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AE81B-5F54-B779-599C-98E80BED5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954DBD-33AA-11B2-3CFF-6714FF6DB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9AEA31-AE71-D2DB-1802-0F23A32E7C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822690"/>
            <a:ext cx="4826833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al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4E2ECB-19A9-4531-1912-C4B8F299B05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173038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42D42-A9F6-B597-E247-F56B5B231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534975" y="103422"/>
            <a:ext cx="7104333" cy="307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89CC5-DEBD-53B2-90DD-9474EA0AC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4C38EE-13D9-5D73-07F7-95F885B50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8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plac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B0CF3-F58C-C6E1-A79F-6E1AB16C3910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-89452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817E9-64D7-A06B-DB20-B01D7EB31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689113" y="337929"/>
            <a:ext cx="4964547" cy="2150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2A1700-2A1A-D83E-A3A0-863C08F88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33615B-47F0-2887-4630-51AE778FA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sa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1FF2A1-EAAF-42E1-E299-0AADCCF76736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50156" y="-9939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DB06D-071A-909C-A9A3-32015233F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5129" y="337930"/>
            <a:ext cx="4008785" cy="17364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DDB3F0-BEBD-BEAB-7990-113D5B4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99975F-94F7-69C8-542B-6EA40B4D5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5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54A731-CED1-6EB6-8F92-6D19AE1EFE82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81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FBD2-D8A2-634D-422E-E6A019E36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42" b="28342"/>
          <a:stretch/>
        </p:blipFill>
        <p:spPr>
          <a:xfrm>
            <a:off x="798445" y="510419"/>
            <a:ext cx="4452732" cy="19287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F982A6-F2FC-CBAE-89A9-16231B29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58207"/>
            <a:ext cx="6470374" cy="2387600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548E8-4B45-A2E9-C675-DBEF8C0ED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632326"/>
            <a:ext cx="64703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74554-35EE-01EF-9106-EFBDE56E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48DCF8-338F-1824-AC1D-3602EBF36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5879-CBA3-4DF5-D4E3-B69F030E9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2FE1A9F-B8FA-9EFD-956F-7158D5125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FCC74E-7FBB-C210-34EB-01AEBF99C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F0F976-1699-9DEF-CC7B-AF2A15BB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42451D-BE2E-06D2-F9AA-3F5B47BC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010B9E-70A0-56CF-F488-01DE905A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FA7CC-F17F-760F-E501-380AB0442A07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2C346-F12B-9A68-F322-7E26A8485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89913" y="-173038"/>
            <a:ext cx="6858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9B86BCC-7009-D0AD-B15E-AF9046968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607" y="756172"/>
            <a:ext cx="4929586" cy="24997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068B29-E483-A966-D1EE-461DC240A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78665"/>
            <a:ext cx="6470374" cy="1622725"/>
          </a:xfrm>
        </p:spPr>
        <p:txBody>
          <a:bodyPr anchor="b"/>
          <a:lstStyle>
            <a:lvl1pPr algn="l"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6985B85-F28B-96F4-674D-22F836CB0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666282"/>
            <a:ext cx="6470374" cy="6218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6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6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2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02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6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7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9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2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B1D4B9-D1D1-D5FE-C5A1-0AA40606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A5D5EE-46D3-4251-9CAD-4075713D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AFA191-8702-835A-BCFD-8BDCE278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7F1ACB-9958-018F-C2FE-824ED1E5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21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A67E8-C07E-73D7-EDD6-8416CAB228E5}"/>
              </a:ext>
            </a:extLst>
          </p:cNvPr>
          <p:cNvSpPr/>
          <p:nvPr userDrawn="1"/>
        </p:nvSpPr>
        <p:spPr>
          <a:xfrm>
            <a:off x="0" y="0"/>
            <a:ext cx="12192000" cy="6518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3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FC4983-7485-1282-E933-8FB891A85A79}"/>
              </a:ext>
            </a:extLst>
          </p:cNvPr>
          <p:cNvSpPr/>
          <p:nvPr userDrawn="1"/>
        </p:nvSpPr>
        <p:spPr>
          <a:xfrm>
            <a:off x="0" y="0"/>
            <a:ext cx="12192000" cy="6520070"/>
          </a:xfrm>
          <a:prstGeom prst="rect">
            <a:avLst/>
          </a:prstGeom>
          <a:solidFill>
            <a:srgbClr val="D7E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500187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305503"/>
            <a:ext cx="10515600" cy="9535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5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17743E0-0A1F-878B-499E-2B4AC057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5A952-406E-D608-8B3A-D68D1017D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A1780-1D20-B3DE-3778-67FEA1DA9BE7}"/>
              </a:ext>
            </a:extLst>
          </p:cNvPr>
          <p:cNvSpPr/>
          <p:nvPr userDrawn="1"/>
        </p:nvSpPr>
        <p:spPr>
          <a:xfrm>
            <a:off x="0" y="-1"/>
            <a:ext cx="7732059" cy="338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1A0AE7-313A-EDE1-A3BD-0D6320F3E69D}"/>
              </a:ext>
            </a:extLst>
          </p:cNvPr>
          <p:cNvSpPr/>
          <p:nvPr userDrawn="1"/>
        </p:nvSpPr>
        <p:spPr>
          <a:xfrm>
            <a:off x="6427694" y="-1"/>
            <a:ext cx="3792071" cy="338401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8AD430-C329-EFD8-0C78-5CE7B585A59A}"/>
              </a:ext>
            </a:extLst>
          </p:cNvPr>
          <p:cNvSpPr/>
          <p:nvPr userDrawn="1"/>
        </p:nvSpPr>
        <p:spPr>
          <a:xfrm>
            <a:off x="10219765" y="-1"/>
            <a:ext cx="1990164" cy="338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70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6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4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5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7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4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2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6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A8F904-8822-04EB-677F-0860003E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25D56-E7D6-1C67-9218-8BDB326A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A8DFC-2C78-91D3-AB59-0650B07C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694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36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0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4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5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8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2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5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752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40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FE71AB-B278-1C5E-86B1-10F6BC82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924C9E-0D98-820F-AD9F-4EBECA1D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A4E8DA-3EFC-C1CD-06A5-49FE4C93A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A253EF-1F00-6F58-2A79-835A56CD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1210B-FBC4-B906-29D7-7EEA8AAE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934D79-3712-D3EE-235F-4AA35B5D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93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6"/>
            <a:ext cx="10363200" cy="756005"/>
          </a:xfrm>
        </p:spPr>
        <p:txBody>
          <a:bodyPr anchor="t" anchorCtr="0"/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8"/>
            <a:ext cx="10363200" cy="1125537"/>
          </a:xfrm>
        </p:spPr>
        <p:txBody>
          <a:bodyPr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300" b="0" kern="12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5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5"/>
            <a:ext cx="10363200" cy="756005"/>
          </a:xfrm>
        </p:spPr>
        <p:txBody>
          <a:bodyPr anchor="t" anchorCtr="0"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5"/>
            <a:ext cx="10363200" cy="1125537"/>
          </a:xfrm>
        </p:spPr>
        <p:txBody>
          <a:bodyPr anchor="ctr"/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0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7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4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5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977032"/>
            <a:ext cx="4347575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2"/>
            <a:ext cx="5817296" cy="50062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6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2"/>
            <a:ext cx="10515600" cy="40126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9"/>
            <a:ext cx="10515600" cy="629977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accent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7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1068309"/>
            <a:ext cx="4347575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6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1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6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73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7"/>
            <a:ext cx="10515600" cy="1997555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7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9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2EF03-4578-CB42-263E-B2E24897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8917C9-57AD-619E-AB54-C03046F26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CBAD4-CB59-14EC-829E-A579D9A9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FEA130-A0C5-01E6-80FA-895E5860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231F5A-ED92-5F34-4530-3DC8798E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2DE498-C236-EAB6-89F9-C583655C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8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2" y="1630496"/>
            <a:ext cx="3543300" cy="453545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1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5"/>
            <a:ext cx="10515600" cy="667555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800" b="0" kern="12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0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31"/>
            <a:ext cx="10515600" cy="10189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17789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0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9" cy="45354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3"/>
            <a:ext cx="7346675" cy="1325563"/>
          </a:xfrm>
        </p:spPr>
        <p:txBody>
          <a:bodyPr anchor="t"/>
          <a:lstStyle>
            <a:lvl1pPr algn="r">
              <a:defRPr sz="15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4"/>
            <a:ext cx="7346675" cy="2733261"/>
          </a:xfrm>
        </p:spPr>
        <p:txBody>
          <a:bodyPr/>
          <a:lstStyle>
            <a:lvl1pPr marL="68580" indent="-3429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09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1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+mj-ea"/>
                <a:cs typeface="+mj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15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1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6"/>
            <a:ext cx="10515600" cy="648127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3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7"/>
            <a:ext cx="10515600" cy="648127"/>
          </a:xfrm>
        </p:spPr>
        <p:txBody>
          <a:bodyPr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21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354157" cy="1990799"/>
          </a:xfrm>
        </p:spPr>
        <p:txBody>
          <a:bodyPr anchor="b"/>
          <a:lstStyle>
            <a:lvl1pPr algn="ctr">
              <a:defRPr sz="21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3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5" Type="http://schemas.openxmlformats.org/officeDocument/2006/relationships/slideLayout" Target="../slideLayouts/slideLayout23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image" Target="../media/image7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DFD00E-B0C7-15BA-A8ED-642D8BBC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7082F9-6248-CDF5-4F7E-5BB2B58E5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164907-0D82-C7CA-92A2-E0F14A954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0011A-611B-4417-9FED-A5D2DC87941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B72E6-FEBB-15AD-D851-E77AEEA90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167589-D725-14C7-E1A9-AB9772B8C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AB8C2-D030-4785-A615-31F06998B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29D643C-4D8A-9BCA-E7ED-28F24FCD9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7C90975-A31A-C371-EBFB-DF08D95C8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extBox 9">
            <a:extLst>
              <a:ext uri="{FF2B5EF4-FFF2-40B4-BE49-F238E27FC236}">
                <a16:creationId xmlns:a16="http://schemas.microsoft.com/office/drawing/2014/main" id="{3867C105-F7FA-8503-9417-B8E8B7034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2053" name="TextBox 11">
            <a:extLst>
              <a:ext uri="{FF2B5EF4-FFF2-40B4-BE49-F238E27FC236}">
                <a16:creationId xmlns:a16="http://schemas.microsoft.com/office/drawing/2014/main" id="{862FFD1F-F472-B070-7925-C801CF015B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AB08424F-19A2-4511-9486-226FCAD1E1A1}" type="slidenum">
              <a:rPr lang="en-US" altLang="en-US" sz="1000" smtClean="0">
                <a:solidFill>
                  <a:schemeClr val="tx2"/>
                </a:solidFill>
              </a:rPr>
              <a:pPr algn="ctr" eaLnBrk="1" hangingPunct="1">
                <a:defRPr/>
              </a:pPr>
              <a:t>‹#›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A4BDC6-8BB6-696B-1492-23233B12E75B}"/>
              </a:ext>
            </a:extLst>
          </p:cNvPr>
          <p:cNvCxnSpPr/>
          <p:nvPr userDrawn="1"/>
        </p:nvCxnSpPr>
        <p:spPr>
          <a:xfrm>
            <a:off x="1538288" y="6702425"/>
            <a:ext cx="961548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14">
            <a:extLst>
              <a:ext uri="{FF2B5EF4-FFF2-40B4-BE49-F238E27FC236}">
                <a16:creationId xmlns:a16="http://schemas.microsoft.com/office/drawing/2014/main" id="{67B902D8-FC47-D825-88A8-D708C3BB6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6599238"/>
            <a:ext cx="83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7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0429A-A141-AC14-D52A-2F6FF383544D}"/>
              </a:ext>
            </a:extLst>
          </p:cNvPr>
          <p:cNvSpPr/>
          <p:nvPr userDrawn="1"/>
        </p:nvSpPr>
        <p:spPr>
          <a:xfrm>
            <a:off x="0" y="0"/>
            <a:ext cx="12192000" cy="16896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2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0288"/>
            <a:ext cx="10515600" cy="4114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65545" y="6576535"/>
            <a:ext cx="17751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33453" y="6576535"/>
            <a:ext cx="4501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t>‹#›</a:t>
            </a:fld>
            <a:endParaRPr lang="en-US" sz="75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38870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−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6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535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4" r:id="rId6"/>
    <p:sldLayoutId id="214748377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思源黑体 CN Normal" panose="020B04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9358FA59-03B0-B180-5960-EA298E92F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E0798A5-9B00-981B-AC27-ED115A0C8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124" name="TextBox 9">
            <a:extLst>
              <a:ext uri="{FF2B5EF4-FFF2-40B4-BE49-F238E27FC236}">
                <a16:creationId xmlns:a16="http://schemas.microsoft.com/office/drawing/2014/main" id="{D7808E88-6727-021D-68BE-37F72621E4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dirty="0">
                <a:solidFill>
                  <a:srgbClr val="0E316B"/>
                </a:solidFill>
                <a:latin typeface="思源黑体 CN Normal" panose="020B0400000000000000" pitchFamily="34" charset="-122"/>
              </a:rPr>
              <a:t>|  www.ebsco.com |</a:t>
            </a:r>
          </a:p>
        </p:txBody>
      </p:sp>
      <p:sp>
        <p:nvSpPr>
          <p:cNvPr id="5125" name="TextBox 11">
            <a:extLst>
              <a:ext uri="{FF2B5EF4-FFF2-40B4-BE49-F238E27FC236}">
                <a16:creationId xmlns:a16="http://schemas.microsoft.com/office/drawing/2014/main" id="{38427684-28D4-AEFC-8DBE-F575F2972F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359B22D8-5B0B-4BE2-93DC-A82F037C0E1F}" type="slidenum">
              <a:rPr lang="en-US" altLang="en-US" sz="1000" smtClean="0">
                <a:solidFill>
                  <a:schemeClr val="tx2"/>
                </a:solidFill>
                <a:latin typeface="思源黑体 CN Normal" panose="020B0400000000000000" pitchFamily="34" charset="-122"/>
              </a:rPr>
              <a:pPr algn="ctr" eaLnBrk="1" hangingPunct="1">
                <a:defRPr/>
              </a:pPr>
              <a:t>‹#›</a:t>
            </a:fld>
            <a:endParaRPr lang="en-US" altLang="en-US" sz="1000" dirty="0">
              <a:solidFill>
                <a:schemeClr val="tx2"/>
              </a:solidFill>
              <a:latin typeface="思源黑体 CN Normal" panose="020B0400000000000000" pitchFamily="34" charset="-122"/>
            </a:endParaRPr>
          </a:p>
        </p:txBody>
      </p:sp>
      <p:pic>
        <p:nvPicPr>
          <p:cNvPr id="5126" name="Picture 14">
            <a:extLst>
              <a:ext uri="{FF2B5EF4-FFF2-40B4-BE49-F238E27FC236}">
                <a16:creationId xmlns:a16="http://schemas.microsoft.com/office/drawing/2014/main" id="{B396AA3E-7705-60AD-4B1A-5C3D39589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599238"/>
            <a:ext cx="831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思源黑体 CN Normal" panose="020B0400000000000000" pitchFamily="34" charset="-122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思源黑体 CN Normal" panose="020B04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5B1B4-7631-BAE2-35E6-DFFF8F06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31989-119B-D75A-A99C-15209256B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577" y="1731840"/>
            <a:ext cx="112248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6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500"/>
        </a:spcBef>
        <a:buFont typeface="System Font Regular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29D643C-4D8A-9BCA-E7ED-28F24FCD9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73075"/>
            <a:ext cx="105156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7C90975-A31A-C371-EBFB-DF08D95C8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3195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TextBox 9">
            <a:extLst>
              <a:ext uri="{FF2B5EF4-FFF2-40B4-BE49-F238E27FC236}">
                <a16:creationId xmlns:a16="http://schemas.microsoft.com/office/drawing/2014/main" id="{3867C105-F7FA-8503-9417-B8E8B7034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5113" y="6577013"/>
            <a:ext cx="1774825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2053" name="TextBox 11">
            <a:extLst>
              <a:ext uri="{FF2B5EF4-FFF2-40B4-BE49-F238E27FC236}">
                <a16:creationId xmlns:a16="http://schemas.microsoft.com/office/drawing/2014/main" id="{862FFD1F-F472-B070-7925-C801CF015B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3338" y="6577013"/>
            <a:ext cx="449263" cy="246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AB08424F-19A2-4511-9486-226FCAD1E1A1}" type="slidenum">
              <a:rPr lang="en-US" altLang="en-US" sz="1000" smtClean="0">
                <a:solidFill>
                  <a:schemeClr val="tx2"/>
                </a:solidFill>
              </a:rPr>
              <a:pPr algn="ctr" eaLnBrk="1" hangingPunct="1">
                <a:defRPr/>
              </a:pPr>
              <a:t>‹#›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A4BDC6-8BB6-696B-1492-23233B12E75B}"/>
              </a:ext>
            </a:extLst>
          </p:cNvPr>
          <p:cNvCxnSpPr/>
          <p:nvPr userDrawn="1"/>
        </p:nvCxnSpPr>
        <p:spPr>
          <a:xfrm>
            <a:off x="1538288" y="6702425"/>
            <a:ext cx="961548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14">
            <a:extLst>
              <a:ext uri="{FF2B5EF4-FFF2-40B4-BE49-F238E27FC236}">
                <a16:creationId xmlns:a16="http://schemas.microsoft.com/office/drawing/2014/main" id="{67B902D8-FC47-D825-88A8-D708C3BB6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6599238"/>
            <a:ext cx="83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7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</p:sldLayoutIdLst>
  <p:transition spd="med">
    <p:fade/>
  </p:transition>
  <p:hf hdr="0" ftr="0" dt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思源黑体" panose="020B0500000000000000" pitchFamily="34" charset="-122"/>
          <a:ea typeface="思源黑体" panose="020B0500000000000000" pitchFamily="34" charset="-122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8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110.png"/><Relationship Id="rId10" Type="http://schemas.openxmlformats.org/officeDocument/2006/relationships/image" Target="../media/image104.png"/><Relationship Id="rId4" Type="http://schemas.openxmlformats.org/officeDocument/2006/relationships/image" Target="../media/image109.png"/><Relationship Id="rId9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20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23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0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12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27.pn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1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13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125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3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03.svg"/><Relationship Id="rId10" Type="http://schemas.openxmlformats.org/officeDocument/2006/relationships/image" Target="../media/image134.png"/><Relationship Id="rId4" Type="http://schemas.openxmlformats.org/officeDocument/2006/relationships/image" Target="../media/image102.png"/><Relationship Id="rId9" Type="http://schemas.openxmlformats.org/officeDocument/2006/relationships/image" Target="../media/image10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38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137.png"/><Relationship Id="rId10" Type="http://schemas.openxmlformats.org/officeDocument/2006/relationships/image" Target="../media/image104.png"/><Relationship Id="rId4" Type="http://schemas.openxmlformats.org/officeDocument/2006/relationships/image" Target="../media/image139.png"/><Relationship Id="rId9" Type="http://schemas.openxmlformats.org/officeDocument/2006/relationships/image" Target="../media/image10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40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sco.com/zh-cn" TargetMode="External"/><Relationship Id="rId2" Type="http://schemas.openxmlformats.org/officeDocument/2006/relationships/hyperlink" Target="https://connect.ebsco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nnect.ebsco.com/s/article/EBSCO&#24179;&#21488;&#20013;&#25991;&#20351;&#29992;&#25351;&#21335;" TargetMode="External"/><Relationship Id="rId5" Type="http://schemas.openxmlformats.org/officeDocument/2006/relationships/hyperlink" Target="https://space.bilibili.com/1798959763/lists?sid=2655301" TargetMode="External"/><Relationship Id="rId4" Type="http://schemas.openxmlformats.org/officeDocument/2006/relationships/hyperlink" Target="https://ebsco-chinese.zoom.us/calendar/search?showType=2&amp;startDate=2021-07-0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42A84-7E82-89A1-AB86-BB789E92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9677F1B-4BF2-FD83-63D6-B3FDFA92A6F3}"/>
              </a:ext>
            </a:extLst>
          </p:cNvPr>
          <p:cNvSpPr/>
          <p:nvPr/>
        </p:nvSpPr>
        <p:spPr>
          <a:xfrm>
            <a:off x="1" y="4267200"/>
            <a:ext cx="6716486" cy="2590800"/>
          </a:xfrm>
          <a:prstGeom prst="round2SameRect">
            <a:avLst>
              <a:gd name="adj1" fmla="val 18768"/>
              <a:gd name="adj2" fmla="val 0"/>
            </a:avLst>
          </a:prstGeom>
          <a:solidFill>
            <a:srgbClr val="EAF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A8500E-B53C-096C-0049-6BCCC5E83432}"/>
              </a:ext>
            </a:extLst>
          </p:cNvPr>
          <p:cNvSpPr/>
          <p:nvPr/>
        </p:nvSpPr>
        <p:spPr>
          <a:xfrm>
            <a:off x="4059381" y="3228108"/>
            <a:ext cx="4267200" cy="4267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5AF4D-E59C-ACA5-3A33-46EC02A81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741218"/>
            <a:ext cx="5375564" cy="5375564"/>
          </a:xfrm>
          <a:prstGeom prst="roundRect">
            <a:avLst>
              <a:gd name="adj" fmla="val 8057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E0D9E-C46E-16DC-89E7-CE6360A8B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7" y="220718"/>
            <a:ext cx="4797633" cy="357938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sz="4000" dirty="0"/>
              <a:t>Business Source Complete</a:t>
            </a:r>
            <a:br>
              <a:rPr lang="en-US" sz="4000" dirty="0">
                <a:latin typeface="思源黑体 CN Normal" panose="020B0400000000000000" pitchFamily="34" charset="-122"/>
                <a:ea typeface="思源黑体" panose="020B0500000000000000"/>
              </a:rPr>
            </a:br>
            <a:r>
              <a:rPr lang="zh-CN" altLang="en-US" sz="4000" dirty="0">
                <a:latin typeface="思源黑体 CN Normal" panose="020B0400000000000000" pitchFamily="34" charset="-122"/>
                <a:ea typeface="思源黑体" panose="020B0500000000000000"/>
              </a:rPr>
              <a:t>商管财经全文数据库</a:t>
            </a:r>
            <a:endParaRPr lang="en-US" sz="4000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1E259D-69E6-2D25-ABFC-5818AB5BED4E}"/>
              </a:ext>
            </a:extLst>
          </p:cNvPr>
          <p:cNvSpPr/>
          <p:nvPr/>
        </p:nvSpPr>
        <p:spPr>
          <a:xfrm>
            <a:off x="10377052" y="-353293"/>
            <a:ext cx="2189021" cy="2189021"/>
          </a:xfrm>
          <a:prstGeom prst="ellipse">
            <a:avLst/>
          </a:prstGeom>
          <a:gradFill>
            <a:gsLst>
              <a:gs pos="67000">
                <a:schemeClr val="accent3"/>
              </a:gs>
              <a:gs pos="25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2CB5CC-C136-6305-06B5-123ADF94A9E9}"/>
              </a:ext>
            </a:extLst>
          </p:cNvPr>
          <p:cNvSpPr/>
          <p:nvPr/>
        </p:nvSpPr>
        <p:spPr>
          <a:xfrm>
            <a:off x="7910945" y="-1341997"/>
            <a:ext cx="3076142" cy="3076142"/>
          </a:xfrm>
          <a:prstGeom prst="ellipse">
            <a:avLst/>
          </a:prstGeom>
          <a:noFill/>
          <a:ln w="38100">
            <a:solidFill>
              <a:srgbClr val="CBE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29E081-AD65-7AD2-F288-0669B17D0C57}"/>
              </a:ext>
            </a:extLst>
          </p:cNvPr>
          <p:cNvSpPr/>
          <p:nvPr/>
        </p:nvSpPr>
        <p:spPr>
          <a:xfrm>
            <a:off x="5590309" y="2770908"/>
            <a:ext cx="914400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6204F-1417-1B86-57D4-828EAF87B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9" y="6213618"/>
            <a:ext cx="1499488" cy="3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F620-9E7B-5DFA-D819-64FE86B25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1311C7-5188-8942-0168-ECFF025DE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617356"/>
              </p:ext>
            </p:extLst>
          </p:nvPr>
        </p:nvGraphicFramePr>
        <p:xfrm>
          <a:off x="558335" y="1276715"/>
          <a:ext cx="8302694" cy="529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85">
                  <a:extLst>
                    <a:ext uri="{9D8B030D-6E8A-4147-A177-3AD203B41FA5}">
                      <a16:colId xmlns:a16="http://schemas.microsoft.com/office/drawing/2014/main" val="3566004536"/>
                    </a:ext>
                  </a:extLst>
                </a:gridCol>
                <a:gridCol w="4798096">
                  <a:extLst>
                    <a:ext uri="{9D8B030D-6E8A-4147-A177-3AD203B41FA5}">
                      <a16:colId xmlns:a16="http://schemas.microsoft.com/office/drawing/2014/main" val="1870849748"/>
                    </a:ext>
                  </a:extLst>
                </a:gridCol>
                <a:gridCol w="2586013">
                  <a:extLst>
                    <a:ext uri="{9D8B030D-6E8A-4147-A177-3AD203B41FA5}">
                      <a16:colId xmlns:a16="http://schemas.microsoft.com/office/drawing/2014/main" val="3699844775"/>
                    </a:ext>
                  </a:extLst>
                </a:gridCol>
              </a:tblGrid>
              <a:tr h="6507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Journal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EBSCO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25809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Administrative Science Quarterly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Academy of Management Journal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Harvard Business Review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Management Science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883875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Operations Research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78938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Academy of Management Review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46129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Industrial &amp; Labor Relations Review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60415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California Management Review</a:t>
                      </a:r>
                    </a:p>
                  </a:txBody>
                  <a:tcPr marL="124578" marR="12457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0023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AEFBF8-B99A-36D0-C56D-57B03886A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93925"/>
              </p:ext>
            </p:extLst>
          </p:nvPr>
        </p:nvGraphicFramePr>
        <p:xfrm>
          <a:off x="6306512" y="1943662"/>
          <a:ext cx="2578100" cy="462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641204354"/>
                    </a:ext>
                  </a:extLst>
                </a:gridCol>
              </a:tblGrid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883875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78938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46129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Full Text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60415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Full Text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18055"/>
                  </a:ext>
                </a:extLst>
              </a:tr>
            </a:tbl>
          </a:graphicData>
        </a:graphic>
      </p:graphicFrame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1BA2263-7F69-8EE7-9873-D41F1C011818}"/>
              </a:ext>
            </a:extLst>
          </p:cNvPr>
          <p:cNvSpPr/>
          <p:nvPr/>
        </p:nvSpPr>
        <p:spPr>
          <a:xfrm rot="5400000">
            <a:off x="4299941" y="-4299941"/>
            <a:ext cx="1102089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C9F9D9-8CDC-20DF-A3F2-80995C153F46}"/>
              </a:ext>
            </a:extLst>
          </p:cNvPr>
          <p:cNvSpPr txBox="1">
            <a:spLocks/>
          </p:cNvSpPr>
          <p:nvPr/>
        </p:nvSpPr>
        <p:spPr>
          <a:xfrm>
            <a:off x="470262" y="174625"/>
            <a:ext cx="10045337" cy="700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3200" dirty="0">
                <a:solidFill>
                  <a:srgbClr val="FFFFFF"/>
                </a:solidFill>
              </a:rPr>
              <a:t>管理期刊排名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Study by Coe &amp; Weinstock from Academy of Management Journal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0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EDE3E-149D-E6B7-9BC3-064EDA49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4BE15DFE-96CF-F12D-725E-949F984156AF}"/>
              </a:ext>
            </a:extLst>
          </p:cNvPr>
          <p:cNvSpPr/>
          <p:nvPr/>
        </p:nvSpPr>
        <p:spPr>
          <a:xfrm rot="5400000">
            <a:off x="4360655" y="-4360653"/>
            <a:ext cx="980662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0BF28-5059-C151-ABEF-73BC99B3D71B}"/>
              </a:ext>
            </a:extLst>
          </p:cNvPr>
          <p:cNvSpPr txBox="1">
            <a:spLocks/>
          </p:cNvSpPr>
          <p:nvPr/>
        </p:nvSpPr>
        <p:spPr>
          <a:xfrm>
            <a:off x="470262" y="174625"/>
            <a:ext cx="10045337" cy="700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dirty="0">
                <a:solidFill>
                  <a:srgbClr val="FFFFFF"/>
                </a:solidFill>
              </a:rPr>
              <a:t>博士院校顶级营销期刊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Study by Hult, Neese, and Bashaw from Journal of Marketing Education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C9746F-A632-48F3-7F07-380C0DD4E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868186"/>
              </p:ext>
            </p:extLst>
          </p:nvPr>
        </p:nvGraphicFramePr>
        <p:xfrm>
          <a:off x="558335" y="1049834"/>
          <a:ext cx="8302694" cy="2205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85">
                  <a:extLst>
                    <a:ext uri="{9D8B030D-6E8A-4147-A177-3AD203B41FA5}">
                      <a16:colId xmlns:a16="http://schemas.microsoft.com/office/drawing/2014/main" val="3566004536"/>
                    </a:ext>
                  </a:extLst>
                </a:gridCol>
                <a:gridCol w="4798096">
                  <a:extLst>
                    <a:ext uri="{9D8B030D-6E8A-4147-A177-3AD203B41FA5}">
                      <a16:colId xmlns:a16="http://schemas.microsoft.com/office/drawing/2014/main" val="1870849748"/>
                    </a:ext>
                  </a:extLst>
                </a:gridCol>
                <a:gridCol w="2586013">
                  <a:extLst>
                    <a:ext uri="{9D8B030D-6E8A-4147-A177-3AD203B41FA5}">
                      <a16:colId xmlns:a16="http://schemas.microsoft.com/office/drawing/2014/main" val="3699844775"/>
                    </a:ext>
                  </a:extLst>
                </a:gridCol>
              </a:tblGrid>
              <a:tr h="4644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Journal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EBSCO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25809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Marketing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Marketing Research (JMR)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Consumer Research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3857A6-8A22-A020-AB54-801181953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74223"/>
              </p:ext>
            </p:extLst>
          </p:nvPr>
        </p:nvGraphicFramePr>
        <p:xfrm>
          <a:off x="6290842" y="1524434"/>
          <a:ext cx="25781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641204354"/>
                    </a:ext>
                  </a:extLst>
                </a:gridCol>
              </a:tblGrid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</a:tbl>
          </a:graphicData>
        </a:graphic>
      </p:graphicFrame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535E80B8-76F9-E63E-35C5-D78F747DAC50}"/>
              </a:ext>
            </a:extLst>
          </p:cNvPr>
          <p:cNvSpPr/>
          <p:nvPr/>
        </p:nvSpPr>
        <p:spPr>
          <a:xfrm rot="5400000">
            <a:off x="4360655" y="-931656"/>
            <a:ext cx="980662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42A8BC-A077-898C-BB64-D15D7BDB9F73}"/>
              </a:ext>
            </a:extLst>
          </p:cNvPr>
          <p:cNvSpPr txBox="1">
            <a:spLocks/>
          </p:cNvSpPr>
          <p:nvPr/>
        </p:nvSpPr>
        <p:spPr>
          <a:xfrm>
            <a:off x="470262" y="3603622"/>
            <a:ext cx="10045337" cy="700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dirty="0">
                <a:solidFill>
                  <a:srgbClr val="FFFFFF"/>
                </a:solidFill>
              </a:rPr>
              <a:t>非博士院校顶级营销期刊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Study by Hult, Neese, and Bashaw from Journal of Marketing Education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32E0ECF-DD44-E295-AC4F-66FD0194B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40825"/>
              </p:ext>
            </p:extLst>
          </p:nvPr>
        </p:nvGraphicFramePr>
        <p:xfrm>
          <a:off x="558335" y="4478831"/>
          <a:ext cx="8302694" cy="2205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85">
                  <a:extLst>
                    <a:ext uri="{9D8B030D-6E8A-4147-A177-3AD203B41FA5}">
                      <a16:colId xmlns:a16="http://schemas.microsoft.com/office/drawing/2014/main" val="3566004536"/>
                    </a:ext>
                  </a:extLst>
                </a:gridCol>
                <a:gridCol w="4798096">
                  <a:extLst>
                    <a:ext uri="{9D8B030D-6E8A-4147-A177-3AD203B41FA5}">
                      <a16:colId xmlns:a16="http://schemas.microsoft.com/office/drawing/2014/main" val="1870849748"/>
                    </a:ext>
                  </a:extLst>
                </a:gridCol>
                <a:gridCol w="2586013">
                  <a:extLst>
                    <a:ext uri="{9D8B030D-6E8A-4147-A177-3AD203B41FA5}">
                      <a16:colId xmlns:a16="http://schemas.microsoft.com/office/drawing/2014/main" val="3699844775"/>
                    </a:ext>
                  </a:extLst>
                </a:gridCol>
              </a:tblGrid>
              <a:tr h="4644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Journal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EBSCO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25809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Marketing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Marketing Research (JMR)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803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Consumer Research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7A0A435-A121-A828-80B6-E0A9FFB8E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313752"/>
              </p:ext>
            </p:extLst>
          </p:nvPr>
        </p:nvGraphicFramePr>
        <p:xfrm>
          <a:off x="6290842" y="4946015"/>
          <a:ext cx="25781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641204354"/>
                    </a:ext>
                  </a:extLst>
                </a:gridCol>
              </a:tblGrid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760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4578" marR="124578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9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E12A-0C3B-52B2-9ECC-2C71B2451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3C7BE9B7-B269-D30E-177A-9264CF4E0403}"/>
              </a:ext>
            </a:extLst>
          </p:cNvPr>
          <p:cNvSpPr/>
          <p:nvPr/>
        </p:nvSpPr>
        <p:spPr>
          <a:xfrm rot="5400000">
            <a:off x="4452959" y="-4452957"/>
            <a:ext cx="796053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2DD48A-3734-2F4B-8ED5-ECEED86CBF3B}"/>
              </a:ext>
            </a:extLst>
          </p:cNvPr>
          <p:cNvSpPr txBox="1">
            <a:spLocks/>
          </p:cNvSpPr>
          <p:nvPr/>
        </p:nvSpPr>
        <p:spPr>
          <a:xfrm>
            <a:off x="470262" y="95469"/>
            <a:ext cx="10045337" cy="700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MIS</a:t>
            </a:r>
            <a:r>
              <a:rPr lang="zh-CN" altLang="en-US" sz="2400" dirty="0">
                <a:solidFill>
                  <a:srgbClr val="FFFFFF"/>
                </a:solidFill>
              </a:rPr>
              <a:t>期刊排名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Study by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Mylonopoulos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Theoharakis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from Communications of the ACM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A276A8-18CA-CE0B-F458-5FBC69CC3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611117"/>
              </p:ext>
            </p:extLst>
          </p:nvPr>
        </p:nvGraphicFramePr>
        <p:xfrm>
          <a:off x="558335" y="825659"/>
          <a:ext cx="8302694" cy="252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85">
                  <a:extLst>
                    <a:ext uri="{9D8B030D-6E8A-4147-A177-3AD203B41FA5}">
                      <a16:colId xmlns:a16="http://schemas.microsoft.com/office/drawing/2014/main" val="3566004536"/>
                    </a:ext>
                  </a:extLst>
                </a:gridCol>
                <a:gridCol w="4798096">
                  <a:extLst>
                    <a:ext uri="{9D8B030D-6E8A-4147-A177-3AD203B41FA5}">
                      <a16:colId xmlns:a16="http://schemas.microsoft.com/office/drawing/2014/main" val="1870849748"/>
                    </a:ext>
                  </a:extLst>
                </a:gridCol>
                <a:gridCol w="2586013">
                  <a:extLst>
                    <a:ext uri="{9D8B030D-6E8A-4147-A177-3AD203B41FA5}">
                      <a16:colId xmlns:a16="http://schemas.microsoft.com/office/drawing/2014/main" val="3699844775"/>
                    </a:ext>
                  </a:extLst>
                </a:gridCol>
              </a:tblGrid>
              <a:tr h="4213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Journal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EBSCO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25809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MIS Quarterly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Communications of the ACM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Information Systems Research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Management Information Systems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6119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3CF31C-CFEF-7EFD-106C-F9008B649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23233"/>
              </p:ext>
            </p:extLst>
          </p:nvPr>
        </p:nvGraphicFramePr>
        <p:xfrm>
          <a:off x="6282929" y="1242533"/>
          <a:ext cx="2578100" cy="210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641204354"/>
                    </a:ext>
                  </a:extLst>
                </a:gridCol>
              </a:tblGrid>
              <a:tr h="5340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1807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Halted</a:t>
                      </a:r>
                      <a:r>
                        <a:rPr lang="es-E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Full Text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340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207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13690"/>
                  </a:ext>
                </a:extLst>
              </a:tr>
            </a:tbl>
          </a:graphicData>
        </a:graphic>
      </p:graphicFrame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6F64A01D-7B48-4721-6B83-F997A61CC0B6}"/>
              </a:ext>
            </a:extLst>
          </p:cNvPr>
          <p:cNvSpPr/>
          <p:nvPr/>
        </p:nvSpPr>
        <p:spPr>
          <a:xfrm rot="5400000">
            <a:off x="4452959" y="-1020210"/>
            <a:ext cx="796053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C102C4-E963-7F90-8A46-BA68C9EC3CEC}"/>
              </a:ext>
            </a:extLst>
          </p:cNvPr>
          <p:cNvSpPr txBox="1">
            <a:spLocks/>
          </p:cNvSpPr>
          <p:nvPr/>
        </p:nvSpPr>
        <p:spPr>
          <a:xfrm>
            <a:off x="470262" y="3528216"/>
            <a:ext cx="10045337" cy="700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Finance</a:t>
            </a:r>
            <a:r>
              <a:rPr lang="zh-CN" altLang="en-US" sz="2400" dirty="0">
                <a:solidFill>
                  <a:srgbClr val="FFFFFF"/>
                </a:solidFill>
              </a:rPr>
              <a:t>期刊排名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Study by Mabry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Sharplin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from Journal of Financial Research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B991D5-CAC9-0852-0DA4-255D55513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82665"/>
              </p:ext>
            </p:extLst>
          </p:nvPr>
        </p:nvGraphicFramePr>
        <p:xfrm>
          <a:off x="558335" y="4258406"/>
          <a:ext cx="8302694" cy="252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585">
                  <a:extLst>
                    <a:ext uri="{9D8B030D-6E8A-4147-A177-3AD203B41FA5}">
                      <a16:colId xmlns:a16="http://schemas.microsoft.com/office/drawing/2014/main" val="3566004536"/>
                    </a:ext>
                  </a:extLst>
                </a:gridCol>
                <a:gridCol w="4798096">
                  <a:extLst>
                    <a:ext uri="{9D8B030D-6E8A-4147-A177-3AD203B41FA5}">
                      <a16:colId xmlns:a16="http://schemas.microsoft.com/office/drawing/2014/main" val="1870849748"/>
                    </a:ext>
                  </a:extLst>
                </a:gridCol>
                <a:gridCol w="2586013">
                  <a:extLst>
                    <a:ext uri="{9D8B030D-6E8A-4147-A177-3AD203B41FA5}">
                      <a16:colId xmlns:a16="http://schemas.microsoft.com/office/drawing/2014/main" val="3699844775"/>
                    </a:ext>
                  </a:extLst>
                </a:gridCol>
              </a:tblGrid>
              <a:tr h="4213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Journal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EBSCO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425809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Finance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Financial Economics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Financial &amp; Quantitative Analysis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265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Money, Credit &amp; Banking</a:t>
                      </a:r>
                    </a:p>
                  </a:txBody>
                  <a:tcPr marL="126723" marR="126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6119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E7D946-AD0F-57FC-80F9-9669D9490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767749"/>
              </p:ext>
            </p:extLst>
          </p:nvPr>
        </p:nvGraphicFramePr>
        <p:xfrm>
          <a:off x="6282929" y="4679037"/>
          <a:ext cx="2578100" cy="210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641204354"/>
                    </a:ext>
                  </a:extLst>
                </a:gridCol>
              </a:tblGrid>
              <a:tr h="53402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NO Full Text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86517"/>
                  </a:ext>
                </a:extLst>
              </a:tr>
              <a:tr h="51807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NO Full Text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442"/>
                  </a:ext>
                </a:extLst>
              </a:tr>
              <a:tr h="534023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Embargoed</a:t>
                      </a: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Full Text</a:t>
                      </a: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92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69205"/>
                  </a:ext>
                </a:extLst>
              </a:tr>
              <a:tr h="520736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NO Full Text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6723" marR="126723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1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52340-E76A-57A5-AFD6-F1F34234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8FD5592E-1500-A378-32D3-54BDF0F9E55E}"/>
              </a:ext>
            </a:extLst>
          </p:cNvPr>
          <p:cNvSpPr/>
          <p:nvPr/>
        </p:nvSpPr>
        <p:spPr>
          <a:xfrm rot="5400000">
            <a:off x="4400316" y="-4400317"/>
            <a:ext cx="901339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12CA8-E479-C702-3B39-D06FF03D89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262" y="203862"/>
            <a:ext cx="10045337" cy="700587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顶级会计期刊</a:t>
            </a:r>
            <a:r>
              <a:rPr lang="en-US" altLang="zh-CN" sz="2800" dirty="0">
                <a:solidFill>
                  <a:schemeClr val="bg1"/>
                </a:solidFill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</a:rPr>
              <a:t>印第安纳大学排名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76BDBE50-6766-8E73-61AA-F9B5924513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634689"/>
              </p:ext>
            </p:extLst>
          </p:nvPr>
        </p:nvGraphicFramePr>
        <p:xfrm>
          <a:off x="786471" y="753210"/>
          <a:ext cx="7987446" cy="59009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5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005974516"/>
                    </a:ext>
                  </a:extLst>
                </a:gridCol>
              </a:tblGrid>
              <a:tr h="3695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Rank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Journal Name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EBSCO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Accounting Review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6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Accounting, Organizations &amp; Society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Contemporary Accounting Research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6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Accounting &amp; Economics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Accounting Research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Review of Accounting Studies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Accounting Horizons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Auditing: A Journal of Practice &amp; Theory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88178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Behavioral Research in Accounting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7079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Accounting, Auditing &amp; Finance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85988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Management Accounting Research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08781"/>
                  </a:ext>
                </a:extLst>
              </a:tr>
              <a:tr h="4866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Journal of the American Taxation Association</a:t>
                      </a:r>
                    </a:p>
                  </a:txBody>
                  <a:tcPr marL="182880" marR="1828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03792"/>
                  </a:ext>
                </a:extLst>
              </a:tr>
            </a:tbl>
          </a:graphicData>
        </a:graphic>
      </p:graphicFrame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F56E6429-024B-8EE8-3AE7-EE0D176C9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572735"/>
              </p:ext>
            </p:extLst>
          </p:nvPr>
        </p:nvGraphicFramePr>
        <p:xfrm>
          <a:off x="6762237" y="1114992"/>
          <a:ext cx="2011680" cy="55391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005974516"/>
                    </a:ext>
                  </a:extLst>
                </a:gridCol>
              </a:tblGrid>
              <a:tr h="489812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Active Full Text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Full Text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Full Text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Full Text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Full Text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8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Embargoed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Full Text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6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88178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7079"/>
                  </a:ext>
                </a:extLst>
              </a:tr>
              <a:tr h="489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85988"/>
                  </a:ext>
                </a:extLst>
              </a:tr>
              <a:tr h="4748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08781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Embargo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703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3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1F216-419F-B586-A00B-A52B4CC9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FCC8D48-670A-6B5F-4074-86B22A009836}"/>
              </a:ext>
            </a:extLst>
          </p:cNvPr>
          <p:cNvSpPr/>
          <p:nvPr/>
        </p:nvSpPr>
        <p:spPr>
          <a:xfrm rot="5400000">
            <a:off x="4400316" y="-4400317"/>
            <a:ext cx="901339" cy="970197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83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ECAC1-F63B-2FB7-0EDE-8C973FBE8F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262" y="203862"/>
            <a:ext cx="10045337" cy="700587"/>
          </a:xfrm>
        </p:spPr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</a:rPr>
              <a:t>顶级学术商业期刊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  <a:r>
              <a:rPr lang="en-US" sz="2800" dirty="0" err="1">
                <a:solidFill>
                  <a:schemeClr val="bg1"/>
                </a:solidFill>
              </a:rPr>
              <a:t>Eigenfactor</a:t>
            </a:r>
            <a:endParaRPr lang="en-US" sz="13800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DE61E94A-4AE9-BCFB-8D12-81393BA2B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606331"/>
              </p:ext>
            </p:extLst>
          </p:nvPr>
        </p:nvGraphicFramePr>
        <p:xfrm>
          <a:off x="786471" y="1040233"/>
          <a:ext cx="7987446" cy="56139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5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005974516"/>
                    </a:ext>
                  </a:extLst>
                </a:gridCol>
              </a:tblGrid>
              <a:tr h="415455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Rank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Journal Name</a:t>
                      </a: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EBSCO</a:t>
                      </a:r>
                    </a:p>
                  </a:txBody>
                  <a:tcPr marL="124578" marR="1245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Academy</a:t>
                      </a: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 of Management Journal</a:t>
                      </a:r>
                      <a:endParaRPr lang="en-US" sz="1800" i="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Journal of Management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Strategic Management Journal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Journal of Marketing Research (JMR)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Journal of Business Ethics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Journal of Consumer</a:t>
                      </a:r>
                      <a:r>
                        <a:rPr lang="en-US" sz="1800" i="0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Research</a:t>
                      </a:r>
                      <a:endParaRPr lang="en-US" sz="1800" i="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Academy</a:t>
                      </a:r>
                      <a:r>
                        <a:rPr lang="en-US" sz="1800" i="0" baseline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 of Management Review</a:t>
                      </a:r>
                      <a:endParaRPr lang="en-US" sz="1800" i="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Journal of Management Studies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88178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Journal of Business Research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7079"/>
                  </a:ext>
                </a:extLst>
              </a:tr>
              <a:tr h="519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Journal of Marketing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82880" marR="182880" marT="73152" marB="7315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85988"/>
                  </a:ext>
                </a:extLst>
              </a:tr>
            </a:tbl>
          </a:graphicData>
        </a:graphic>
      </p:graphicFrame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D67D437B-4D2E-4E23-EA70-9EA00FBA8E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62743"/>
              </p:ext>
            </p:extLst>
          </p:nvPr>
        </p:nvGraphicFramePr>
        <p:xfrm>
          <a:off x="6762237" y="1444478"/>
          <a:ext cx="2011680" cy="52096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Full Text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Full Text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Embargoed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>
                          <a:solidFill>
                            <a:schemeClr val="bg1"/>
                          </a:solidFill>
                          <a:latin typeface="+mn-lt"/>
                        </a:rPr>
                        <a:t>Full Text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6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Active Full Text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 Embargo</a:t>
                      </a:r>
                    </a:p>
                  </a:txBody>
                  <a:tcPr marL="123234" marR="12323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NO Full Text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88178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NO Full Text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9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7079"/>
                  </a:ext>
                </a:extLst>
              </a:tr>
              <a:tr h="5209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Active Full Text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NO Embargo</a:t>
                      </a:r>
                    </a:p>
                  </a:txBody>
                  <a:tcPr marL="92426" marR="9242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7F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85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7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68379-D704-92D9-E6DF-602B5416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2B4CD7A-D626-00C3-3E9A-8FBC02C4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80" y="1154725"/>
            <a:ext cx="3760432" cy="2353790"/>
          </a:xfrm>
        </p:spPr>
        <p:txBody>
          <a:bodyPr/>
          <a:lstStyle/>
          <a:p>
            <a:r>
              <a:rPr lang="en-US" sz="5400" dirty="0"/>
              <a:t>Business Source Complete</a:t>
            </a:r>
            <a:endParaRPr lang="en-US" sz="5400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4F4653A-7251-0B00-6496-638A01E9FD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22912" y="512179"/>
          <a:ext cx="7215808" cy="58336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61377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2054431">
                  <a:extLst>
                    <a:ext uri="{9D8B030D-6E8A-4147-A177-3AD203B41FA5}">
                      <a16:colId xmlns:a16="http://schemas.microsoft.com/office/drawing/2014/main" val="514684776"/>
                    </a:ext>
                  </a:extLst>
                </a:gridCol>
              </a:tblGrid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案例研究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商业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12,804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公司报告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31,458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615577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会议论文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/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会议论文集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615577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国家经济报告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1,120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行业报告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9,485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694329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访谈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业务（高管和分析师）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12,553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57105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市场研究报告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2,392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110644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SWOT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分析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5,733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127334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视频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来自美联社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rgbClr val="2149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565079"/>
                  </a:ext>
                </a:extLst>
              </a:tr>
              <a:tr h="575311">
                <a:tc>
                  <a:txBody>
                    <a:bodyPr/>
                    <a:lstStyle/>
                    <a:p>
                      <a:pPr algn="l" rtl="0" fontAlgn="base"/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视频 </a:t>
                      </a:r>
                      <a:r>
                        <a:rPr lang="en-US" altLang="zh-CN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– </a:t>
                      </a:r>
                      <a:r>
                        <a:rPr lang="zh-CN" altLang="en-US" sz="2400" b="0" i="0" dirty="0">
                          <a:solidFill>
                            <a:schemeClr val="bg1"/>
                          </a:solidFill>
                          <a:effectLst/>
                          <a:latin typeface="思源黑体 CN Normal" panose="020B0400000000000000" pitchFamily="34" charset="-122"/>
                          <a:ea typeface="思源黑体" panose="020B0500000000000000"/>
                        </a:rPr>
                        <a:t>商业和经济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思源黑体 CN Normal" panose="020B0400000000000000" pitchFamily="34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8,866</a:t>
                      </a:r>
                    </a:p>
                  </a:txBody>
                  <a:tcPr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977414"/>
                  </a:ext>
                </a:extLst>
              </a:tr>
            </a:tbl>
          </a:graphicData>
        </a:graphic>
      </p:graphicFrame>
      <p:sp>
        <p:nvSpPr>
          <p:cNvPr id="4" name="Title 8">
            <a:extLst>
              <a:ext uri="{FF2B5EF4-FFF2-40B4-BE49-F238E27FC236}">
                <a16:creationId xmlns:a16="http://schemas.microsoft.com/office/drawing/2014/main" id="{0ADE1E38-857D-DA3E-BC8E-6FDDA4CA4C89}"/>
              </a:ext>
            </a:extLst>
          </p:cNvPr>
          <p:cNvSpPr txBox="1">
            <a:spLocks/>
          </p:cNvSpPr>
          <p:nvPr/>
        </p:nvSpPr>
        <p:spPr>
          <a:xfrm>
            <a:off x="662480" y="3508515"/>
            <a:ext cx="3760432" cy="23537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4000" b="0" dirty="0">
                <a:solidFill>
                  <a:srgbClr val="007693"/>
                </a:solidFill>
                <a:latin typeface="思源黑体 CN Normal" panose="020B0400000000000000" pitchFamily="34" charset="-122"/>
                <a:ea typeface="思源黑体" panose="020B0500000000000000"/>
              </a:rPr>
              <a:t>非刊资源全文</a:t>
            </a:r>
            <a:endParaRPr lang="en-US" altLang="zh-CN" sz="4000" b="0" dirty="0">
              <a:solidFill>
                <a:srgbClr val="007693"/>
              </a:solidFill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16694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95AA28-18EF-D2F3-4465-FF6A397B6BD6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73CA3-95FB-9DF9-2402-92026CFAB505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访问途径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1F77F-0140-E63F-8C25-C4131777404A}"/>
              </a:ext>
            </a:extLst>
          </p:cNvPr>
          <p:cNvSpPr txBox="1"/>
          <p:nvPr/>
        </p:nvSpPr>
        <p:spPr>
          <a:xfrm>
            <a:off x="603094" y="1142566"/>
            <a:ext cx="380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+mn-cs"/>
              </a:rPr>
              <a:t>New UI Improved over Classic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+mn-cs"/>
              </a:rPr>
              <a:t>HTML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+mn-cs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+mn-cs"/>
              </a:rPr>
              <a:t> PDF Full Text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F64287-CD21-9542-F3DF-0D33B4D1E4CB}"/>
              </a:ext>
            </a:extLst>
          </p:cNvPr>
          <p:cNvSpPr txBox="1">
            <a:spLocks/>
          </p:cNvSpPr>
          <p:nvPr/>
        </p:nvSpPr>
        <p:spPr>
          <a:xfrm>
            <a:off x="790661" y="1327597"/>
            <a:ext cx="10462886" cy="81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b="1" dirty="0">
                <a:latin typeface="思源黑体 CN Normal" panose="020B0400000000000000" pitchFamily="34" charset="-122"/>
                <a:ea typeface="思源黑体" panose="020B0500000000000000"/>
              </a:rPr>
              <a:t>EBSCOhost</a:t>
            </a:r>
            <a:r>
              <a:rPr lang="zh-CN" altLang="en-US" b="1" dirty="0">
                <a:latin typeface="思源黑体 CN Normal" panose="020B0400000000000000" pitchFamily="34" charset="-122"/>
                <a:ea typeface="思源黑体" panose="020B0500000000000000"/>
              </a:rPr>
              <a:t>用户界面具有许多改进，包括个性化控制面板、新式结果列表、增强的显示、更多的引用和共享选项，以及增强的详细记录和用户体验。</a:t>
            </a:r>
            <a:endParaRPr lang="en-US" altLang="zh-CN" b="1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FA22EF7-0E2B-E0B5-2F5E-24344C112094}"/>
              </a:ext>
            </a:extLst>
          </p:cNvPr>
          <p:cNvGrpSpPr/>
          <p:nvPr/>
        </p:nvGrpSpPr>
        <p:grpSpPr>
          <a:xfrm>
            <a:off x="6409113" y="2595749"/>
            <a:ext cx="4089812" cy="3539044"/>
            <a:chOff x="6604002" y="1651820"/>
            <a:chExt cx="3886610" cy="4208206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00DC7CC-0CD5-802D-B625-83686E16CD0A}"/>
                </a:ext>
              </a:extLst>
            </p:cNvPr>
            <p:cNvSpPr txBox="1"/>
            <p:nvPr/>
          </p:nvSpPr>
          <p:spPr>
            <a:xfrm>
              <a:off x="7037697" y="2017342"/>
              <a:ext cx="3019218" cy="2671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思源黑体 CN Normal" panose="020B0400000000000000" pitchFamily="34" charset="-122"/>
                  <a:ea typeface="思源黑体" panose="020B0500000000000000"/>
                  <a:cs typeface="Noto Sans" panose="020B0502040504020204" pitchFamily="34" charset="0"/>
                </a:rPr>
                <a:t>图书馆主页查找链接</a:t>
              </a:r>
              <a:endParaRPr lang="en-US" altLang="zh-CN" sz="2000" b="1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" panose="020B0500000000000000"/>
                  <a:cs typeface="Noto Sans" panose="020B0502040504020204" pitchFamily="34" charset="0"/>
                </a:rPr>
                <a:t>图书馆主页中点击“电子资源数据库”，找到</a:t>
              </a:r>
              <a:r>
                <a:rPr lang="en-US" altLang="zh-CN" sz="20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" panose="020B0500000000000000"/>
                  <a:cs typeface="Noto Sans" panose="020B0502040504020204" pitchFamily="34" charset="0"/>
                </a:rPr>
                <a:t>EBSCO</a:t>
              </a:r>
              <a:r>
                <a:rPr lang="zh-CN" altLang="en-US" sz="20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" panose="020B0500000000000000"/>
                  <a:cs typeface="Noto Sans" panose="020B0502040504020204" pitchFamily="34" charset="0"/>
                </a:rPr>
                <a:t>，点击链接即可进入选择数据页面，或者直接进入检索页面</a:t>
              </a:r>
              <a:endParaRPr lang="en-AU" sz="2000" u="sng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endParaRPr>
            </a:p>
          </p:txBody>
        </p:sp>
        <p:sp>
          <p:nvSpPr>
            <p:cNvPr id="9" name="Flowchart: Off-page Connector 5">
              <a:extLst>
                <a:ext uri="{FF2B5EF4-FFF2-40B4-BE49-F238E27FC236}">
                  <a16:creationId xmlns:a16="http://schemas.microsoft.com/office/drawing/2014/main" id="{270B3AA9-0A8D-9521-345F-6F719E6DBFF2}"/>
                </a:ext>
              </a:extLst>
            </p:cNvPr>
            <p:cNvSpPr/>
            <p:nvPr/>
          </p:nvSpPr>
          <p:spPr>
            <a:xfrm>
              <a:off x="6604002" y="1651820"/>
              <a:ext cx="3886610" cy="42082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000"/>
                <a:gd name="connsiteX1" fmla="*/ 10000 w 10000"/>
                <a:gd name="connsiteY1" fmla="*/ 0 h 8000"/>
                <a:gd name="connsiteX2" fmla="*/ 10000 w 10000"/>
                <a:gd name="connsiteY2" fmla="*/ 8000 h 8000"/>
                <a:gd name="connsiteX3" fmla="*/ 5033 w 10000"/>
                <a:gd name="connsiteY3" fmla="*/ 5649 h 8000"/>
                <a:gd name="connsiteX4" fmla="*/ 0 w 10000"/>
                <a:gd name="connsiteY4" fmla="*/ 8000 h 8000"/>
                <a:gd name="connsiteX5" fmla="*/ 0 w 10000"/>
                <a:gd name="connsiteY5" fmla="*/ 0 h 8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5164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4903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4903" y="8117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tlCol="0" anchor="t" anchorCtr="0"/>
            <a:lstStyle/>
            <a:p>
              <a:pPr algn="ctr"/>
              <a:endParaRPr lang="en-AU" sz="2000" u="sng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7E7A35-3ADB-D07F-8875-51F6D96182AF}"/>
              </a:ext>
            </a:extLst>
          </p:cNvPr>
          <p:cNvGrpSpPr/>
          <p:nvPr/>
        </p:nvGrpSpPr>
        <p:grpSpPr>
          <a:xfrm>
            <a:off x="845288" y="2595749"/>
            <a:ext cx="3886610" cy="3539044"/>
            <a:chOff x="1622695" y="1651820"/>
            <a:chExt cx="4044000" cy="4208206"/>
          </a:xfrm>
        </p:grpSpPr>
        <p:sp>
          <p:nvSpPr>
            <p:cNvPr id="12" name="Flowchart: Off-page Connector 5">
              <a:extLst>
                <a:ext uri="{FF2B5EF4-FFF2-40B4-BE49-F238E27FC236}">
                  <a16:creationId xmlns:a16="http://schemas.microsoft.com/office/drawing/2014/main" id="{01D4092B-EB69-8CF9-1372-92D5D71DFB51}"/>
                </a:ext>
              </a:extLst>
            </p:cNvPr>
            <p:cNvSpPr/>
            <p:nvPr/>
          </p:nvSpPr>
          <p:spPr>
            <a:xfrm>
              <a:off x="1701390" y="1651820"/>
              <a:ext cx="3886610" cy="42082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8000"/>
                <a:gd name="connsiteX1" fmla="*/ 10000 w 10000"/>
                <a:gd name="connsiteY1" fmla="*/ 0 h 8000"/>
                <a:gd name="connsiteX2" fmla="*/ 10000 w 10000"/>
                <a:gd name="connsiteY2" fmla="*/ 8000 h 8000"/>
                <a:gd name="connsiteX3" fmla="*/ 5033 w 10000"/>
                <a:gd name="connsiteY3" fmla="*/ 5649 h 8000"/>
                <a:gd name="connsiteX4" fmla="*/ 0 w 10000"/>
                <a:gd name="connsiteY4" fmla="*/ 8000 h 8000"/>
                <a:gd name="connsiteX5" fmla="*/ 0 w 10000"/>
                <a:gd name="connsiteY5" fmla="*/ 0 h 8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5164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4903 w 10000"/>
                <a:gd name="connsiteY3" fmla="*/ 8117 h 10000"/>
                <a:gd name="connsiteX4" fmla="*/ 0 w 10000"/>
                <a:gd name="connsiteY4" fmla="*/ 10000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4903" y="8117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0" rtlCol="0" anchor="t" anchorCtr="0"/>
            <a:lstStyle/>
            <a:p>
              <a:pPr algn="ctr"/>
              <a:endParaRPr lang="en-AU" sz="2000" u="sng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D1153B13-548D-479B-2D90-33034F7FD883}"/>
                </a:ext>
              </a:extLst>
            </p:cNvPr>
            <p:cNvSpPr txBox="1"/>
            <p:nvPr/>
          </p:nvSpPr>
          <p:spPr>
            <a:xfrm>
              <a:off x="1622695" y="2465871"/>
              <a:ext cx="4044000" cy="120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Noto Sans" panose="020B0502040504020204" pitchFamily="34" charset="0"/>
                </a:rPr>
                <a:t>校园网</a:t>
              </a:r>
              <a:r>
                <a:rPr lang="en-US" sz="2000" b="1" dirty="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Noto Sans" panose="020B0502040504020204" pitchFamily="34" charset="0"/>
                </a:rPr>
                <a:t>IP</a:t>
              </a:r>
              <a:r>
                <a:rPr lang="zh-CN" altLang="en-US" sz="2000" b="1" dirty="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Noto Sans" panose="020B0502040504020204" pitchFamily="34" charset="0"/>
                </a:rPr>
                <a:t>识别</a:t>
              </a:r>
              <a:endParaRPr lang="en-US" altLang="zh-CN" sz="2000" b="1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endParaRPr>
            </a:p>
            <a:p>
              <a:pPr algn="ctr"/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思源黑体 CN Normal" panose="020B0400000000000000" pitchFamily="34" charset="-122"/>
                  <a:ea typeface="思源黑体" panose="020B0500000000000000"/>
                  <a:cs typeface="+mj-cs"/>
                </a:rPr>
                <a:t>https://research.ebsco.com/</a:t>
              </a:r>
              <a:endParaRPr lang="en-US" sz="2000" dirty="0">
                <a:solidFill>
                  <a:schemeClr val="tx2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1E92E7-8A29-3A33-47C9-82EF8D3C10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FB6E8567-27C1-CC59-000B-D6241E189ED8}"/>
              </a:ext>
            </a:extLst>
          </p:cNvPr>
          <p:cNvSpPr/>
          <p:nvPr/>
        </p:nvSpPr>
        <p:spPr>
          <a:xfrm flipV="1">
            <a:off x="1" y="-3"/>
            <a:ext cx="2944367" cy="774699"/>
          </a:xfrm>
          <a:prstGeom prst="round1Rect">
            <a:avLst>
              <a:gd name="adj" fmla="val 5000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F7B5A-8902-551E-C821-75AECF51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9" y="971836"/>
            <a:ext cx="6820502" cy="822325"/>
          </a:xfrm>
        </p:spPr>
        <p:txBody>
          <a:bodyPr/>
          <a:lstStyle/>
          <a:p>
            <a:r>
              <a:rPr lang="en-US" sz="3000" dirty="0"/>
              <a:t>Business Searching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9BBEA-DCF5-E35A-B182-F97B8865D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9" y="1731963"/>
            <a:ext cx="6326514" cy="4351337"/>
          </a:xfrm>
        </p:spPr>
        <p:txBody>
          <a:bodyPr/>
          <a:lstStyle/>
          <a:p>
            <a:r>
              <a:rPr lang="zh-CN" altLang="en-US" sz="2400" dirty="0">
                <a:ea typeface="思源黑体" panose="020B0500000000000000"/>
              </a:rPr>
              <a:t>提供简洁现代的外观设计</a:t>
            </a:r>
            <a:endParaRPr lang="en-US" altLang="zh-CN" sz="2400" dirty="0">
              <a:ea typeface="思源黑体" panose="020B0500000000000000"/>
            </a:endParaRPr>
          </a:p>
          <a:p>
            <a:r>
              <a:rPr lang="zh-CN" altLang="en-US" sz="2400" dirty="0">
                <a:ea typeface="思源黑体" panose="020B0500000000000000"/>
              </a:rPr>
              <a:t>使商业研究更加直观高效</a:t>
            </a:r>
            <a:endParaRPr lang="en-US" altLang="zh-CN" sz="2400" dirty="0">
              <a:ea typeface="思源黑体" panose="020B0500000000000000"/>
            </a:endParaRPr>
          </a:p>
          <a:p>
            <a:r>
              <a:rPr lang="zh-CN" altLang="en-US" sz="2400" dirty="0">
                <a:ea typeface="思源黑体" panose="020B0500000000000000"/>
              </a:rPr>
              <a:t>具备优化的导航系统和赏心悦目的视觉设计</a:t>
            </a:r>
            <a:endParaRPr lang="en-US" altLang="zh-CN" sz="2400" dirty="0">
              <a:ea typeface="思源黑体" panose="020B0500000000000000"/>
            </a:endParaRPr>
          </a:p>
          <a:p>
            <a:r>
              <a:rPr lang="zh-CN" altLang="en-US" sz="2400" dirty="0">
                <a:ea typeface="思源黑体" panose="020B0500000000000000"/>
              </a:rPr>
              <a:t>支持浏览顶级商业期刊与杂志资源</a:t>
            </a:r>
            <a:endParaRPr lang="en-US" altLang="zh-CN" sz="2400" dirty="0">
              <a:ea typeface="思源黑体" panose="020B0500000000000000"/>
            </a:endParaRPr>
          </a:p>
          <a:p>
            <a:r>
              <a:rPr lang="zh-CN" altLang="en-US" sz="2400" dirty="0">
                <a:ea typeface="思源黑体" panose="020B0500000000000000"/>
              </a:rPr>
              <a:t>支持按特定主题进行检索</a:t>
            </a:r>
            <a:endParaRPr lang="en-US" altLang="zh-CN" sz="2400" dirty="0">
              <a:ea typeface="思源黑体" panose="020B0500000000000000"/>
            </a:endParaRPr>
          </a:p>
          <a:p>
            <a:r>
              <a:rPr lang="zh-CN" altLang="en-US" sz="2400" dirty="0">
                <a:ea typeface="思源黑体" panose="020B0500000000000000"/>
              </a:rPr>
              <a:t>便捷获取国家经济数据、公司档案、行业资讯及市场调研报告</a:t>
            </a:r>
            <a:endParaRPr lang="en-US" sz="2400" dirty="0">
              <a:ea typeface="思源黑体" panose="020B050000000000000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93274-FD5E-551F-E51A-13E96BD9A773}"/>
              </a:ext>
            </a:extLst>
          </p:cNvPr>
          <p:cNvSpPr txBox="1"/>
          <p:nvPr/>
        </p:nvSpPr>
        <p:spPr>
          <a:xfrm>
            <a:off x="241738" y="137512"/>
            <a:ext cx="2346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思源黑体" panose="020B0500000000000000"/>
                <a:cs typeface="+mn-cs"/>
              </a:rPr>
              <a:t>针对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思源黑体" panose="020B0500000000000000"/>
                <a:cs typeface="+mn-cs"/>
              </a:rPr>
              <a:t>BS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思源黑体" panose="020B0500000000000000"/>
                <a:cs typeface="+mn-cs"/>
              </a:rPr>
              <a:t>数据库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思源黑体" panose="020B0500000000000000"/>
                <a:cs typeface="+mn-cs"/>
              </a:rPr>
              <a:t> </a:t>
            </a:r>
          </a:p>
        </p:txBody>
      </p:sp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8F1B2CBF-FE90-D0C8-F186-F4BC0B0F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415"/>
          <a:stretch/>
        </p:blipFill>
        <p:spPr>
          <a:xfrm>
            <a:off x="7020912" y="226518"/>
            <a:ext cx="4929350" cy="6404964"/>
          </a:xfrm>
          <a:prstGeom prst="roundRect">
            <a:avLst>
              <a:gd name="adj" fmla="val 4013"/>
            </a:avLst>
          </a:prstGeom>
          <a:noFill/>
          <a:ln w="12700">
            <a:noFill/>
          </a:ln>
          <a:effectLst>
            <a:outerShdw blurRad="310690" sx="102000" sy="102000" algn="ctr" rotWithShape="0">
              <a:schemeClr val="accent1">
                <a:alpha val="2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0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C8DAE-DB4F-CF67-99B5-E41F2AE5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0DE98DC4-1540-304B-0EB3-35CC2A1AD96B}"/>
              </a:ext>
            </a:extLst>
          </p:cNvPr>
          <p:cNvSpPr/>
          <p:nvPr/>
        </p:nvSpPr>
        <p:spPr>
          <a:xfrm>
            <a:off x="-1" y="1113305"/>
            <a:ext cx="4829037" cy="5744695"/>
          </a:xfrm>
          <a:custGeom>
            <a:avLst/>
            <a:gdLst>
              <a:gd name="connsiteX0" fmla="*/ 1016099 w 3101062"/>
              <a:gd name="connsiteY0" fmla="*/ 0 h 3689070"/>
              <a:gd name="connsiteX1" fmla="*/ 3101062 w 3101062"/>
              <a:gd name="connsiteY1" fmla="*/ 2084963 h 3689070"/>
              <a:gd name="connsiteX2" fmla="*/ 2490390 w 3101062"/>
              <a:gd name="connsiteY2" fmla="*/ 3559254 h 3689070"/>
              <a:gd name="connsiteX3" fmla="*/ 2347556 w 3101062"/>
              <a:gd name="connsiteY3" fmla="*/ 3689070 h 3689070"/>
              <a:gd name="connsiteX4" fmla="*/ 0 w 3101062"/>
              <a:gd name="connsiteY4" fmla="*/ 3689070 h 3689070"/>
              <a:gd name="connsiteX5" fmla="*/ 0 w 3101062"/>
              <a:gd name="connsiteY5" fmla="*/ 265180 h 3689070"/>
              <a:gd name="connsiteX6" fmla="*/ 22282 w 3101062"/>
              <a:gd name="connsiteY6" fmla="*/ 251644 h 3689070"/>
              <a:gd name="connsiteX7" fmla="*/ 1016099 w 3101062"/>
              <a:gd name="connsiteY7" fmla="*/ 0 h 368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1062" h="3689070">
                <a:moveTo>
                  <a:pt x="1016099" y="0"/>
                </a:moveTo>
                <a:cubicBezTo>
                  <a:pt x="2167592" y="0"/>
                  <a:pt x="3101062" y="933470"/>
                  <a:pt x="3101062" y="2084963"/>
                </a:cubicBezTo>
                <a:cubicBezTo>
                  <a:pt x="3101062" y="2660709"/>
                  <a:pt x="2867694" y="3181950"/>
                  <a:pt x="2490390" y="3559254"/>
                </a:cubicBezTo>
                <a:lnTo>
                  <a:pt x="2347556" y="3689070"/>
                </a:lnTo>
                <a:lnTo>
                  <a:pt x="0" y="3689070"/>
                </a:lnTo>
                <a:lnTo>
                  <a:pt x="0" y="265180"/>
                </a:lnTo>
                <a:lnTo>
                  <a:pt x="22282" y="251644"/>
                </a:lnTo>
                <a:cubicBezTo>
                  <a:pt x="317707" y="91159"/>
                  <a:pt x="656257" y="0"/>
                  <a:pt x="1016099" y="0"/>
                </a:cubicBezTo>
                <a:close/>
              </a:path>
            </a:pathLst>
          </a:cu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82A5-6793-C571-91D3-E6B3E6B426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94745" y="1253287"/>
            <a:ext cx="3390603" cy="1967093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>
                <a:solidFill>
                  <a:schemeClr val="accent2"/>
                </a:solidFill>
                <a:ea typeface="思源黑体" panose="020B0500000000000000"/>
              </a:rPr>
              <a:t>浏览权威出版物</a:t>
            </a:r>
            <a:br>
              <a:rPr lang="zh-CN" altLang="en-US" sz="2400" dirty="0">
                <a:ea typeface="思源黑体" panose="020B0500000000000000"/>
              </a:rPr>
            </a:br>
            <a:r>
              <a:rPr lang="zh-CN" altLang="en-US" sz="2400" dirty="0">
                <a:ea typeface="思源黑体" panose="020B0500000000000000"/>
              </a:rPr>
              <a:t>涵盖管理、会计与金融、市场营销等多学科主题领域</a:t>
            </a:r>
            <a:endParaRPr lang="en-US" sz="2400" dirty="0">
              <a:ea typeface="思源黑体" panose="020B0500000000000000"/>
            </a:endParaRP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4C8844A6-A2ED-663C-D7AD-EE15459A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6" t="8678" r="4354" b="70034"/>
          <a:stretch/>
        </p:blipFill>
        <p:spPr>
          <a:xfrm>
            <a:off x="298378" y="214860"/>
            <a:ext cx="8015305" cy="3005519"/>
          </a:xfrm>
          <a:prstGeom prst="roundRect">
            <a:avLst>
              <a:gd name="adj" fmla="val 4195"/>
            </a:avLst>
          </a:prstGeom>
          <a:noFill/>
          <a:ln w="12700">
            <a:noFill/>
          </a:ln>
          <a:effectLst>
            <a:outerShdw blurRad="310690" sx="102000" sy="102000" algn="ctr" rotWithShape="0">
              <a:schemeClr val="accent1">
                <a:alpha val="27000"/>
              </a:schemeClr>
            </a:outerShdw>
          </a:effectLst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E6B67318-556C-412F-740C-B2484CF1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6" t="29752" r="4354" b="44569"/>
          <a:stretch/>
        </p:blipFill>
        <p:spPr>
          <a:xfrm>
            <a:off x="625686" y="3388600"/>
            <a:ext cx="7188364" cy="3251350"/>
          </a:xfrm>
          <a:prstGeom prst="roundRect">
            <a:avLst>
              <a:gd name="adj" fmla="val 7889"/>
            </a:avLst>
          </a:prstGeom>
          <a:noFill/>
          <a:ln w="12700">
            <a:noFill/>
          </a:ln>
          <a:effectLst>
            <a:outerShdw blurRad="310690" sx="102000" sy="102000" algn="ctr" rotWithShape="0">
              <a:schemeClr val="accent1">
                <a:alpha val="27000"/>
              </a:schemeClr>
            </a:outerShdw>
          </a:effec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889DA5-889C-EDF8-390A-26A04D26E7F2}"/>
              </a:ext>
            </a:extLst>
          </p:cNvPr>
          <p:cNvSpPr txBox="1">
            <a:spLocks/>
          </p:cNvSpPr>
          <p:nvPr/>
        </p:nvSpPr>
        <p:spPr>
          <a:xfrm>
            <a:off x="8663566" y="3869232"/>
            <a:ext cx="3557903" cy="1967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61B6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探索多元内容类型</a:t>
            </a:r>
            <a:b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</a:b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提供非期刊资源的分类检索，助您高效锁定目标研究资料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5F12759-B475-C298-7D96-BA41C6BECB14}"/>
              </a:ext>
            </a:extLst>
          </p:cNvPr>
          <p:cNvSpPr/>
          <p:nvPr/>
        </p:nvSpPr>
        <p:spPr>
          <a:xfrm flipH="1">
            <a:off x="7362966" y="3346559"/>
            <a:ext cx="1540905" cy="1540905"/>
          </a:xfrm>
          <a:prstGeom prst="arc">
            <a:avLst>
              <a:gd name="adj1" fmla="val 11869279"/>
              <a:gd name="adj2" fmla="val 19058285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D1A48C-7FDB-E6A2-2C34-DD725C6A6CCF}"/>
              </a:ext>
            </a:extLst>
          </p:cNvPr>
          <p:cNvSpPr/>
          <p:nvPr/>
        </p:nvSpPr>
        <p:spPr>
          <a:xfrm flipH="1">
            <a:off x="7392120" y="879209"/>
            <a:ext cx="1765738" cy="1765738"/>
          </a:xfrm>
          <a:prstGeom prst="arc">
            <a:avLst>
              <a:gd name="adj1" fmla="val 12954371"/>
              <a:gd name="adj2" fmla="val 19058285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B6CED3B-7154-501F-E0F2-ACB2D63753BE}"/>
              </a:ext>
            </a:extLst>
          </p:cNvPr>
          <p:cNvSpPr/>
          <p:nvPr/>
        </p:nvSpPr>
        <p:spPr>
          <a:xfrm>
            <a:off x="9377232" y="0"/>
            <a:ext cx="2814768" cy="1168258"/>
          </a:xfrm>
          <a:custGeom>
            <a:avLst/>
            <a:gdLst>
              <a:gd name="connsiteX0" fmla="*/ 0 w 2814768"/>
              <a:gd name="connsiteY0" fmla="*/ 0 h 1168258"/>
              <a:gd name="connsiteX1" fmla="*/ 2814768 w 2814768"/>
              <a:gd name="connsiteY1" fmla="*/ 0 h 1168258"/>
              <a:gd name="connsiteX2" fmla="*/ 2814768 w 2814768"/>
              <a:gd name="connsiteY2" fmla="*/ 746276 h 1168258"/>
              <a:gd name="connsiteX3" fmla="*/ 2796685 w 2814768"/>
              <a:gd name="connsiteY3" fmla="*/ 762711 h 1168258"/>
              <a:gd name="connsiteX4" fmla="*/ 1666999 w 2814768"/>
              <a:gd name="connsiteY4" fmla="*/ 1168258 h 1168258"/>
              <a:gd name="connsiteX5" fmla="*/ 30587 w 2814768"/>
              <a:gd name="connsiteY5" fmla="*/ 83571 h 116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768" h="1168258">
                <a:moveTo>
                  <a:pt x="0" y="0"/>
                </a:moveTo>
                <a:lnTo>
                  <a:pt x="2814768" y="0"/>
                </a:lnTo>
                <a:lnTo>
                  <a:pt x="2814768" y="746276"/>
                </a:lnTo>
                <a:lnTo>
                  <a:pt x="2796685" y="762711"/>
                </a:lnTo>
                <a:cubicBezTo>
                  <a:pt x="2489692" y="1016064"/>
                  <a:pt x="2096118" y="1168258"/>
                  <a:pt x="1666999" y="1168258"/>
                </a:cubicBezTo>
                <a:cubicBezTo>
                  <a:pt x="931366" y="1168258"/>
                  <a:pt x="300195" y="720996"/>
                  <a:pt x="30587" y="83571"/>
                </a:cubicBezTo>
                <a:close/>
              </a:path>
            </a:pathLst>
          </a:cu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1620-EB55-09A7-11BC-83C87F13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DF7D35E0-3A75-3684-20C2-CEC45331E88B}"/>
              </a:ext>
            </a:extLst>
          </p:cNvPr>
          <p:cNvSpPr/>
          <p:nvPr/>
        </p:nvSpPr>
        <p:spPr>
          <a:xfrm rot="5400000" flipV="1">
            <a:off x="6852559" y="549731"/>
            <a:ext cx="1698169" cy="8980714"/>
          </a:xfrm>
          <a:prstGeom prst="round2SameRect">
            <a:avLst>
              <a:gd name="adj1" fmla="val 8966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FE58B-DB6B-D0D5-BD52-9E60E976BD19}"/>
              </a:ext>
            </a:extLst>
          </p:cNvPr>
          <p:cNvSpPr txBox="1">
            <a:spLocks/>
          </p:cNvSpPr>
          <p:nvPr/>
        </p:nvSpPr>
        <p:spPr>
          <a:xfrm>
            <a:off x="3755573" y="4386945"/>
            <a:ext cx="8153399" cy="1306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“提问探索（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 Business Source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）”采用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EBSCO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自然语言搜索模式，它允许用户通过输入问题在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平台执行搜索。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1ED88-A26E-80EC-C963-2DC1063E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" y="613602"/>
            <a:ext cx="9176222" cy="310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4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D15A42-7561-CEB8-E350-AF7A8E5EE14E}"/>
              </a:ext>
            </a:extLst>
          </p:cNvPr>
          <p:cNvSpPr/>
          <p:nvPr/>
        </p:nvSpPr>
        <p:spPr>
          <a:xfrm>
            <a:off x="304800" y="304800"/>
            <a:ext cx="11582400" cy="1192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思源黑体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15020-8CCD-1A93-7626-9AA66F724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953" y="1943100"/>
            <a:ext cx="6578600" cy="46101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数据库内容介绍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平台功能概览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dirty="0">
                <a:solidFill>
                  <a:srgbClr val="454545"/>
                </a:solidFill>
              </a:rPr>
              <a:t>BSI</a:t>
            </a:r>
            <a:r>
              <a:rPr lang="zh-CN" altLang="en-US" dirty="0">
                <a:solidFill>
                  <a:srgbClr val="454545"/>
                </a:solidFill>
              </a:rPr>
              <a:t>检索平台</a:t>
            </a:r>
            <a:endParaRPr lang="en-US" altLang="zh-CN" dirty="0">
              <a:solidFill>
                <a:srgbClr val="454545"/>
              </a:solidFill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基本检索和高级检索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筛选及查看全文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出版物检索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检索非刊资源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rgbClr val="454545"/>
                </a:solidFill>
                <a:latin typeface="+mj-lt"/>
              </a:rPr>
              <a:t>我的控制面板</a:t>
            </a:r>
            <a:endParaRPr lang="en-US" altLang="zh-CN" dirty="0">
              <a:solidFill>
                <a:srgbClr val="454545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454545"/>
                </a:solidFill>
                <a:latin typeface="+mj-lt"/>
              </a:rPr>
              <a:t>支持网站</a:t>
            </a:r>
            <a:endParaRPr lang="en-US" altLang="zh-CN" sz="2400" b="1" dirty="0">
              <a:solidFill>
                <a:srgbClr val="454545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610E3-C740-CF01-1A7F-B129FFC81932}"/>
              </a:ext>
            </a:extLst>
          </p:cNvPr>
          <p:cNvSpPr/>
          <p:nvPr/>
        </p:nvSpPr>
        <p:spPr>
          <a:xfrm rot="5400000">
            <a:off x="3096418" y="-1420018"/>
            <a:ext cx="207963" cy="57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"/>
              <a:cs typeface="+mn-cs"/>
            </a:endParaRPr>
          </a:p>
        </p:txBody>
      </p:sp>
      <p:sp>
        <p:nvSpPr>
          <p:cNvPr id="53253" name="Title 1">
            <a:extLst>
              <a:ext uri="{FF2B5EF4-FFF2-40B4-BE49-F238E27FC236}">
                <a16:creationId xmlns:a16="http://schemas.microsoft.com/office/drawing/2014/main" id="{9D12C844-84AF-DA7C-B503-DC6889BB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539750"/>
            <a:ext cx="10807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1pPr>
            <a:lvl2pPr marL="7429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2pPr>
            <a:lvl3pPr marL="11430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3pPr>
            <a:lvl4pPr marL="16002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4pPr>
            <a:lvl5pPr marL="2057400" indent="-22860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思源黑体" panose="020B0500000000000000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rPr>
              <a:t>目录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08570-824F-C1C3-162B-E8A1F788A6F4}"/>
              </a:ext>
            </a:extLst>
          </p:cNvPr>
          <p:cNvSpPr/>
          <p:nvPr/>
        </p:nvSpPr>
        <p:spPr>
          <a:xfrm rot="5400000">
            <a:off x="8887618" y="-1420018"/>
            <a:ext cx="207963" cy="5791200"/>
          </a:xfrm>
          <a:prstGeom prst="rect">
            <a:avLst/>
          </a:prstGeom>
          <a:solidFill>
            <a:srgbClr val="FAB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DD5B8-F3DC-1FA3-6A6C-0E39B917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08EC3F43-1193-D10E-C2DF-2888B6291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" y="537133"/>
            <a:ext cx="8666891" cy="578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D206E145-B248-1755-7AB6-942445AAA25A}"/>
              </a:ext>
            </a:extLst>
          </p:cNvPr>
          <p:cNvSpPr/>
          <p:nvPr/>
        </p:nvSpPr>
        <p:spPr>
          <a:xfrm rot="5400000" flipV="1">
            <a:off x="9332854" y="765797"/>
            <a:ext cx="1945079" cy="3773214"/>
          </a:xfrm>
          <a:prstGeom prst="round2SameRect">
            <a:avLst>
              <a:gd name="adj1" fmla="val 8966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0A9D5A-6546-EC6C-61DA-881F7B2998FE}"/>
              </a:ext>
            </a:extLst>
          </p:cNvPr>
          <p:cNvSpPr txBox="1">
            <a:spLocks/>
          </p:cNvSpPr>
          <p:nvPr/>
        </p:nvSpPr>
        <p:spPr>
          <a:xfrm>
            <a:off x="8770116" y="2118154"/>
            <a:ext cx="3453415" cy="131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System Font Regular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支持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AI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Arial"/>
              </a:rPr>
              <a:t>洞察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19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2205-54C1-2A55-D436-E2FCD6AB7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60F5A38-C6DC-569D-43AE-5B7E36B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888"/>
            <a:ext cx="7572384" cy="5127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ED04F-1214-A26B-0633-9378F2056F5C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FB002-C685-FEF9-F926-77ADFACD1961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选择数据库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D6C4BD-5B07-37DB-4273-DA801BE887A0}"/>
              </a:ext>
            </a:extLst>
          </p:cNvPr>
          <p:cNvSpPr txBox="1">
            <a:spLocks/>
          </p:cNvSpPr>
          <p:nvPr/>
        </p:nvSpPr>
        <p:spPr>
          <a:xfrm>
            <a:off x="8153702" y="2575490"/>
            <a:ext cx="3744299" cy="1707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左上角可确认您的机构名称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点击检索框上方的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所有数据库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，查看您机构所有可用数据库列表。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48845-DE92-21E3-D5FD-35F3B083E0C2}"/>
              </a:ext>
            </a:extLst>
          </p:cNvPr>
          <p:cNvSpPr/>
          <p:nvPr/>
        </p:nvSpPr>
        <p:spPr>
          <a:xfrm>
            <a:off x="2369338" y="3222428"/>
            <a:ext cx="1705114" cy="30266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AAA3B56D-00FF-F543-D930-E8DA3E5B6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659" y="1249443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EA279C2D-720B-6558-7D3C-A1F8448C4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2006" y="3201830"/>
            <a:ext cx="343857" cy="343857"/>
          </a:xfrm>
          <a:prstGeom prst="rect">
            <a:avLst/>
          </a:prstGeom>
        </p:spPr>
      </p:pic>
      <p:pic>
        <p:nvPicPr>
          <p:cNvPr id="21" name="图形 20" descr="徽章 1 纯色填充">
            <a:extLst>
              <a:ext uri="{FF2B5EF4-FFF2-40B4-BE49-F238E27FC236}">
                <a16:creationId xmlns:a16="http://schemas.microsoft.com/office/drawing/2014/main" id="{99FC3A54-C489-55D2-3229-F1740CBE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9845" y="2619300"/>
            <a:ext cx="343857" cy="343857"/>
          </a:xfrm>
          <a:prstGeom prst="rect">
            <a:avLst/>
          </a:prstGeom>
        </p:spPr>
      </p:pic>
      <p:pic>
        <p:nvPicPr>
          <p:cNvPr id="22" name="图形 21" descr="徽章 纯色填充">
            <a:extLst>
              <a:ext uri="{FF2B5EF4-FFF2-40B4-BE49-F238E27FC236}">
                <a16:creationId xmlns:a16="http://schemas.microsoft.com/office/drawing/2014/main" id="{05553221-54E0-211A-F9E8-03BC89E83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8002" y="307250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76ECC-6B2D-42F8-6353-66CB7B9B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E0D10A-B853-0A5C-8F02-11CCD7E6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182"/>
            <a:ext cx="7888809" cy="5341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0C9E30-DFB6-2685-2369-08F2373AE388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3D2E4-647C-79FD-503D-F89DCA040FA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基本检索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848B3A-B6D8-C04D-0FF6-81F972D77EC4}"/>
              </a:ext>
            </a:extLst>
          </p:cNvPr>
          <p:cNvSpPr txBox="1">
            <a:spLocks/>
          </p:cNvSpPr>
          <p:nvPr/>
        </p:nvSpPr>
        <p:spPr>
          <a:xfrm>
            <a:off x="7967722" y="1545203"/>
            <a:ext cx="3813495" cy="4501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您可以使用检索框下方的快捷筛选器，并单击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放大镜图标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以运行检索。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如果您希望使用带有引导式检索框的高级检索模式，请点击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高级检索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</a:rPr>
              <a:t>链接。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chemeClr val="accent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" panose="020B0500000000000000"/>
              </a:rPr>
              <a:t>自然语言搜索</a:t>
            </a:r>
            <a:r>
              <a:rPr lang="zh-CN" altLang="en-US" sz="2000" dirty="0">
                <a:solidFill>
                  <a:srgbClr val="454545"/>
                </a:solidFill>
                <a:latin typeface="思源黑体 CN Normal" panose="020B0400000000000000" pitchFamily="34" charset="-122"/>
                <a:ea typeface="思源黑体" panose="020B0500000000000000"/>
              </a:rPr>
              <a:t>（</a:t>
            </a:r>
            <a:r>
              <a:rPr lang="en-US" altLang="zh-CN" sz="2000" dirty="0">
                <a:solidFill>
                  <a:srgbClr val="454545"/>
                </a:solidFill>
                <a:latin typeface="思源黑体 CN Normal" panose="020B0400000000000000" pitchFamily="34" charset="-122"/>
                <a:ea typeface="思源黑体" panose="020B0500000000000000"/>
              </a:rPr>
              <a:t>NLS</a:t>
            </a:r>
            <a:r>
              <a:rPr lang="zh-CN" altLang="en-US" sz="2000" dirty="0">
                <a:solidFill>
                  <a:srgbClr val="454545"/>
                </a:solidFill>
                <a:latin typeface="思源黑体 CN Normal" panose="020B0400000000000000" pitchFamily="34" charset="-122"/>
                <a:ea typeface="思源黑体" panose="020B0500000000000000"/>
              </a:rPr>
              <a:t>）模式允许用户使用日常对话语言进行检索，而非复杂的专业关键词或布尔运算符。</a:t>
            </a:r>
            <a:endParaRPr lang="en-US" altLang="zh-CN" sz="2000" dirty="0">
              <a:solidFill>
                <a:srgbClr val="454545"/>
              </a:solidFill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rgbClr val="454545"/>
                </a:solidFill>
                <a:latin typeface="思源黑体 CN Normal" panose="020B0400000000000000" pitchFamily="34" charset="-122"/>
                <a:ea typeface="思源黑体" panose="020B0500000000000000"/>
              </a:rPr>
              <a:t>通过</a:t>
            </a:r>
            <a:r>
              <a:rPr lang="zh-CN" altLang="en-US" sz="2000" dirty="0">
                <a:solidFill>
                  <a:schemeClr val="accent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" panose="020B0500000000000000"/>
              </a:rPr>
              <a:t>研究工具</a:t>
            </a:r>
            <a:r>
              <a:rPr lang="zh-CN" altLang="en-US" sz="2000" dirty="0">
                <a:solidFill>
                  <a:srgbClr val="454545"/>
                </a:solidFill>
                <a:latin typeface="思源黑体 CN Normal" panose="020B0400000000000000" pitchFamily="34" charset="-122"/>
                <a:ea typeface="思源黑体" panose="020B0500000000000000"/>
              </a:rPr>
              <a:t>部分获取平台使用帮助文档或检索期刊和主题词表。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C0266AA-82D6-7A17-539A-BA9AE8CC1F1F}"/>
              </a:ext>
            </a:extLst>
          </p:cNvPr>
          <p:cNvSpPr/>
          <p:nvPr/>
        </p:nvSpPr>
        <p:spPr>
          <a:xfrm>
            <a:off x="1941768" y="3123079"/>
            <a:ext cx="2297181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740EDBC1-87D1-CB23-45B4-97C0C0AB5631}"/>
              </a:ext>
            </a:extLst>
          </p:cNvPr>
          <p:cNvSpPr/>
          <p:nvPr/>
        </p:nvSpPr>
        <p:spPr>
          <a:xfrm>
            <a:off x="6673189" y="3085143"/>
            <a:ext cx="517963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AF29BBAD-530F-2D91-DC52-02B85DF14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0984" y="3085143"/>
            <a:ext cx="343857" cy="343857"/>
          </a:xfrm>
          <a:prstGeom prst="rect">
            <a:avLst/>
          </a:prstGeom>
        </p:spPr>
      </p:pic>
      <p:pic>
        <p:nvPicPr>
          <p:cNvPr id="17" name="图形 16" descr="徽章 纯色填充">
            <a:extLst>
              <a:ext uri="{FF2B5EF4-FFF2-40B4-BE49-F238E27FC236}">
                <a16:creationId xmlns:a16="http://schemas.microsoft.com/office/drawing/2014/main" id="{E7EDE285-EEED-1C1E-8AC6-B234D0D94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3189" y="2655246"/>
            <a:ext cx="343857" cy="343857"/>
          </a:xfrm>
          <a:prstGeom prst="rect">
            <a:avLst/>
          </a:prstGeom>
        </p:spPr>
      </p:pic>
      <p:pic>
        <p:nvPicPr>
          <p:cNvPr id="19" name="图形 18" descr="徽章 1 纯色填充">
            <a:extLst>
              <a:ext uri="{FF2B5EF4-FFF2-40B4-BE49-F238E27FC236}">
                <a16:creationId xmlns:a16="http://schemas.microsoft.com/office/drawing/2014/main" id="{E52A11E1-EAE2-7DC5-35EF-461F2D59B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3865" y="1545203"/>
            <a:ext cx="343857" cy="343857"/>
          </a:xfrm>
          <a:prstGeom prst="rect">
            <a:avLst/>
          </a:prstGeom>
        </p:spPr>
      </p:pic>
      <p:pic>
        <p:nvPicPr>
          <p:cNvPr id="20" name="图形 19" descr="徽章 纯色填充">
            <a:extLst>
              <a:ext uri="{FF2B5EF4-FFF2-40B4-BE49-F238E27FC236}">
                <a16:creationId xmlns:a16="http://schemas.microsoft.com/office/drawing/2014/main" id="{0D1178B2-8304-2842-4DA3-13A9A4642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0005" y="2696718"/>
            <a:ext cx="343857" cy="343857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B8EB5998-6B58-90AE-3B47-A3A19BFBA472}"/>
              </a:ext>
            </a:extLst>
          </p:cNvPr>
          <p:cNvSpPr/>
          <p:nvPr/>
        </p:nvSpPr>
        <p:spPr>
          <a:xfrm>
            <a:off x="6283381" y="3911001"/>
            <a:ext cx="1311119" cy="34385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图形 21" descr="徽章 3 纯色填充">
            <a:extLst>
              <a:ext uri="{FF2B5EF4-FFF2-40B4-BE49-F238E27FC236}">
                <a16:creationId xmlns:a16="http://schemas.microsoft.com/office/drawing/2014/main" id="{7E3AA0A8-D34E-281B-FD5C-1E23F66A4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0734" y="4254858"/>
            <a:ext cx="343857" cy="343857"/>
          </a:xfrm>
          <a:prstGeom prst="rect">
            <a:avLst/>
          </a:prstGeom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94815C1A-798C-DF14-2A54-A19A50EE28B4}"/>
              </a:ext>
            </a:extLst>
          </p:cNvPr>
          <p:cNvSpPr/>
          <p:nvPr/>
        </p:nvSpPr>
        <p:spPr>
          <a:xfrm>
            <a:off x="210147" y="4508603"/>
            <a:ext cx="501877" cy="34385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图形 23" descr="徽章 4 纯色填充">
            <a:extLst>
              <a:ext uri="{FF2B5EF4-FFF2-40B4-BE49-F238E27FC236}">
                <a16:creationId xmlns:a16="http://schemas.microsoft.com/office/drawing/2014/main" id="{B6FBDFE9-B1F5-CB09-4268-4B8CB9596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2024" y="4508603"/>
            <a:ext cx="343857" cy="343857"/>
          </a:xfrm>
          <a:prstGeom prst="rect">
            <a:avLst/>
          </a:prstGeom>
        </p:spPr>
      </p:pic>
      <p:pic>
        <p:nvPicPr>
          <p:cNvPr id="25" name="图形 24" descr="徽章 3 纯色填充">
            <a:extLst>
              <a:ext uri="{FF2B5EF4-FFF2-40B4-BE49-F238E27FC236}">
                <a16:creationId xmlns:a16="http://schemas.microsoft.com/office/drawing/2014/main" id="{5EAB4043-FBA0-BB06-4066-D5D9A061E1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23864" y="3821426"/>
            <a:ext cx="343857" cy="343857"/>
          </a:xfrm>
          <a:prstGeom prst="rect">
            <a:avLst/>
          </a:prstGeom>
        </p:spPr>
      </p:pic>
      <p:pic>
        <p:nvPicPr>
          <p:cNvPr id="26" name="图形 25" descr="徽章 4 纯色填充">
            <a:extLst>
              <a:ext uri="{FF2B5EF4-FFF2-40B4-BE49-F238E27FC236}">
                <a16:creationId xmlns:a16="http://schemas.microsoft.com/office/drawing/2014/main" id="{05DC6232-452A-1140-36C5-D7AF6EB87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37432" y="5257088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28827-2EAE-6A14-7A2D-C2A15ECE0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C7A67D-9EC9-AB3C-3C94-525C38FD9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7" y="1543398"/>
            <a:ext cx="7673432" cy="408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4BF260-9BC0-0D16-DC99-EB376CF0A6B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763FF-2376-6F19-B88A-5D5E5155A90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高级检索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88662B-A469-8C72-5EE3-C63EC4E68BC8}"/>
              </a:ext>
            </a:extLst>
          </p:cNvPr>
          <p:cNvSpPr txBox="1">
            <a:spLocks/>
          </p:cNvSpPr>
          <p:nvPr/>
        </p:nvSpPr>
        <p:spPr>
          <a:xfrm>
            <a:off x="8170067" y="2055980"/>
            <a:ext cx="3692438" cy="3555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您可以使用布尔逻辑运算符（</a:t>
            </a:r>
            <a:r>
              <a:rPr lang="en-US" altLang="zh-CN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AND\OR\NOT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）和选择不同字段（例如主题词、作者和标题）来引导检索。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如果您的检索需要三个以上的检索框，则可以单击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添加字段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以添加更多检索框。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您还可以使用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筛选条件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区域的限制条件，然后点击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搜索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18C-188C-4A53-1BFF-DF5B9ED7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67" y="2989913"/>
            <a:ext cx="1563004" cy="132542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A586C2-36E4-03AC-4DA5-3C45582B4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02" y="2646056"/>
            <a:ext cx="652244" cy="66815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6F8A3501-6F50-4FD6-900C-14926BE470EB}"/>
              </a:ext>
            </a:extLst>
          </p:cNvPr>
          <p:cNvSpPr/>
          <p:nvPr/>
        </p:nvSpPr>
        <p:spPr>
          <a:xfrm>
            <a:off x="1548691" y="3989084"/>
            <a:ext cx="1268640" cy="132551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6" name="图形 5" descr="徽章 1 纯色填充">
            <a:extLst>
              <a:ext uri="{FF2B5EF4-FFF2-40B4-BE49-F238E27FC236}">
                <a16:creationId xmlns:a16="http://schemas.microsoft.com/office/drawing/2014/main" id="{D8C5712F-6755-7880-7C7A-05E8E8CB7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1588" y="2109372"/>
            <a:ext cx="343857" cy="343857"/>
          </a:xfrm>
          <a:prstGeom prst="rect">
            <a:avLst/>
          </a:prstGeom>
        </p:spPr>
      </p:pic>
      <p:pic>
        <p:nvPicPr>
          <p:cNvPr id="8" name="图形 7" descr="徽章 纯色填充">
            <a:extLst>
              <a:ext uri="{FF2B5EF4-FFF2-40B4-BE49-F238E27FC236}">
                <a16:creationId xmlns:a16="http://schemas.microsoft.com/office/drawing/2014/main" id="{00A2B477-2047-A7E7-B73A-3323CB5DAB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5403" y="3316385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88B08CAE-5965-592D-AE5C-C5FD4C4F66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1587" y="4688815"/>
            <a:ext cx="343857" cy="343857"/>
          </a:xfrm>
          <a:prstGeom prst="rect">
            <a:avLst/>
          </a:prstGeom>
        </p:spPr>
      </p:pic>
      <p:pic>
        <p:nvPicPr>
          <p:cNvPr id="12" name="图形 11" descr="徽章 1 纯色填充">
            <a:extLst>
              <a:ext uri="{FF2B5EF4-FFF2-40B4-BE49-F238E27FC236}">
                <a16:creationId xmlns:a16="http://schemas.microsoft.com/office/drawing/2014/main" id="{FF4975FD-C4F7-BF88-20AD-D54072EF1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3260" y="2646056"/>
            <a:ext cx="343857" cy="343857"/>
          </a:xfrm>
          <a:prstGeom prst="rect">
            <a:avLst/>
          </a:prstGeom>
        </p:spPr>
      </p:pic>
      <p:pic>
        <p:nvPicPr>
          <p:cNvPr id="14" name="图形 13" descr="徽章 纯色填充">
            <a:extLst>
              <a:ext uri="{FF2B5EF4-FFF2-40B4-BE49-F238E27FC236}">
                <a16:creationId xmlns:a16="http://schemas.microsoft.com/office/drawing/2014/main" id="{D5C9E9C3-3573-AFBE-E859-A8A5E8BB0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1587" y="3534411"/>
            <a:ext cx="343857" cy="343857"/>
          </a:xfrm>
          <a:prstGeom prst="rect">
            <a:avLst/>
          </a:prstGeom>
        </p:spPr>
      </p:pic>
      <p:pic>
        <p:nvPicPr>
          <p:cNvPr id="17" name="图形 16" descr="徽章 3 纯色填充">
            <a:extLst>
              <a:ext uri="{FF2B5EF4-FFF2-40B4-BE49-F238E27FC236}">
                <a16:creationId xmlns:a16="http://schemas.microsoft.com/office/drawing/2014/main" id="{08DF8976-6C21-0618-D3B0-D433C7A9E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7331" y="4462708"/>
            <a:ext cx="343857" cy="343857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48B4ACAD-E099-4BCE-77C9-C2EBB88C448A}"/>
              </a:ext>
            </a:extLst>
          </p:cNvPr>
          <p:cNvSpPr/>
          <p:nvPr/>
        </p:nvSpPr>
        <p:spPr>
          <a:xfrm>
            <a:off x="1636746" y="3314208"/>
            <a:ext cx="1008657" cy="22958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854FAA-0F0E-43A4-ADBE-82A65130C7B9}"/>
              </a:ext>
            </a:extLst>
          </p:cNvPr>
          <p:cNvCxnSpPr>
            <a:stCxn id="15" idx="3"/>
            <a:endCxn id="12" idx="1"/>
          </p:cNvCxnSpPr>
          <p:nvPr/>
        </p:nvCxnSpPr>
        <p:spPr>
          <a:xfrm flipV="1">
            <a:off x="1636746" y="2817985"/>
            <a:ext cx="3796514" cy="162147"/>
          </a:xfrm>
          <a:prstGeom prst="line">
            <a:avLst/>
          </a:prstGeom>
          <a:ln w="28575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A3CAF4-A492-5B4B-05A5-7773713A057C}"/>
              </a:ext>
            </a:extLst>
          </p:cNvPr>
          <p:cNvCxnSpPr>
            <a:cxnSpLocks/>
          </p:cNvCxnSpPr>
          <p:nvPr/>
        </p:nvCxnSpPr>
        <p:spPr>
          <a:xfrm>
            <a:off x="5715204" y="2903930"/>
            <a:ext cx="190363" cy="672495"/>
          </a:xfrm>
          <a:prstGeom prst="line">
            <a:avLst/>
          </a:prstGeom>
          <a:ln w="28575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9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02DB4822-E146-0E90-0C1A-1964CBE7FDB9}"/>
              </a:ext>
            </a:extLst>
          </p:cNvPr>
          <p:cNvSpPr/>
          <p:nvPr/>
        </p:nvSpPr>
        <p:spPr>
          <a:xfrm>
            <a:off x="0" y="7504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6C40C146-9F57-F851-247A-ACDF7EDE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27" y="221724"/>
            <a:ext cx="10515600" cy="648127"/>
          </a:xfrm>
        </p:spPr>
        <p:txBody>
          <a:bodyPr/>
          <a:lstStyle/>
          <a:p>
            <a:pPr algn="l"/>
            <a:r>
              <a:rPr lang="zh-CN" altLang="en-US" sz="2800" b="1" dirty="0">
                <a:solidFill>
                  <a:srgbClr val="FFFFFF"/>
                </a:solidFill>
                <a:ea typeface="思源黑体" panose="020B0500000000000000"/>
                <a:cs typeface="Calibri" panose="020F0502020204030204" pitchFamily="34" charset="0"/>
              </a:rPr>
              <a:t>检索技巧</a:t>
            </a:r>
            <a:endParaRPr lang="en-US" sz="2800" b="1" dirty="0">
              <a:solidFill>
                <a:srgbClr val="FFFFFF"/>
              </a:solidFill>
              <a:ea typeface="思源黑体" panose="020B050000000000000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97305-D0BD-9CAB-0D32-A66B405A0415}"/>
              </a:ext>
            </a:extLst>
          </p:cNvPr>
          <p:cNvSpPr/>
          <p:nvPr/>
        </p:nvSpPr>
        <p:spPr>
          <a:xfrm>
            <a:off x="703327" y="1875739"/>
            <a:ext cx="4754088" cy="1746637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截词符号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(*)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用于检索变形体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75C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econ*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可以检索到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economy, economic, economically,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etc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Noto Sans" panose="020B0502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602C9-E015-E8BC-415E-312339CB9C5E}"/>
              </a:ext>
            </a:extLst>
          </p:cNvPr>
          <p:cNvSpPr txBox="1"/>
          <p:nvPr/>
        </p:nvSpPr>
        <p:spPr>
          <a:xfrm>
            <a:off x="677447" y="4312530"/>
            <a:ext cx="4959781" cy="171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通配符：适用于一个字母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(?)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693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organi?ation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organisation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 or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FEF4F-2F18-2143-0358-AD5A3CA357C1}"/>
              </a:ext>
            </a:extLst>
          </p:cNvPr>
          <p:cNvSpPr txBox="1"/>
          <p:nvPr/>
        </p:nvSpPr>
        <p:spPr>
          <a:xfrm>
            <a:off x="6070474" y="1875739"/>
            <a:ext cx="5356098" cy="134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短语检索（“”）用于检索固定短语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“global warming”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可以检索到固定格式的词组，位置顺序保持不变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7540F-0502-2C97-5DF3-3E65954AE1AE}"/>
              </a:ext>
            </a:extLst>
          </p:cNvPr>
          <p:cNvSpPr txBox="1"/>
          <p:nvPr/>
        </p:nvSpPr>
        <p:spPr>
          <a:xfrm>
            <a:off x="6096000" y="4306503"/>
            <a:ext cx="5356098" cy="172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通配符：适用于多个字母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(#)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Open Sans SemiBold" panose="020B0706030804020204" pitchFamily="34" charset="0"/>
              </a:rPr>
              <a:t>用于检索英美单词拼写差异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behavi#r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可以检索到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behavior 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Noto Sans" panose="020B0502040504020204" pitchFamily="34" charset="0"/>
              </a:rPr>
              <a:t>behaviour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Noto Sans" panose="020B0502040504020204" pitchFamily="34" charset="0"/>
            </a:endParaRPr>
          </a:p>
        </p:txBody>
      </p:sp>
      <p:pic>
        <p:nvPicPr>
          <p:cNvPr id="18" name="Graphic 17" descr="Eye outline">
            <a:extLst>
              <a:ext uri="{FF2B5EF4-FFF2-40B4-BE49-F238E27FC236}">
                <a16:creationId xmlns:a16="http://schemas.microsoft.com/office/drawing/2014/main" id="{5FF7F2AC-84CE-F2A8-90C6-842BC1DB7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327" y="1089437"/>
            <a:ext cx="914400" cy="914400"/>
          </a:xfrm>
          <a:prstGeom prst="rect">
            <a:avLst/>
          </a:prstGeom>
        </p:spPr>
      </p:pic>
      <p:pic>
        <p:nvPicPr>
          <p:cNvPr id="22" name="Graphic 21" descr="Circle with left arrow outline">
            <a:extLst>
              <a:ext uri="{FF2B5EF4-FFF2-40B4-BE49-F238E27FC236}">
                <a16:creationId xmlns:a16="http://schemas.microsoft.com/office/drawing/2014/main" id="{A3DF3B1A-5D6A-A02B-1B28-2A5438B8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47" y="3622376"/>
            <a:ext cx="630144" cy="630144"/>
          </a:xfrm>
          <a:prstGeom prst="rect">
            <a:avLst/>
          </a:prstGeom>
        </p:spPr>
      </p:pic>
      <p:pic>
        <p:nvPicPr>
          <p:cNvPr id="24" name="Graphic 23" descr="Megaphone outline">
            <a:extLst>
              <a:ext uri="{FF2B5EF4-FFF2-40B4-BE49-F238E27FC236}">
                <a16:creationId xmlns:a16="http://schemas.microsoft.com/office/drawing/2014/main" id="{BD6B09DE-3601-12F4-E311-08BB195F8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817" y="3495156"/>
            <a:ext cx="759714" cy="759714"/>
          </a:xfrm>
          <a:prstGeom prst="rect">
            <a:avLst/>
          </a:prstGeom>
        </p:spPr>
      </p:pic>
      <p:pic>
        <p:nvPicPr>
          <p:cNvPr id="28" name="Graphic 27" descr="Chat bubble outline">
            <a:extLst>
              <a:ext uri="{FF2B5EF4-FFF2-40B4-BE49-F238E27FC236}">
                <a16:creationId xmlns:a16="http://schemas.microsoft.com/office/drawing/2014/main" id="{56362789-B0BA-E132-733E-DF235AA59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0474" y="1053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B3745-B127-9275-498F-E415D7C8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21C32A7-C2BF-DFE4-508A-D257ED9D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/>
          <a:stretch/>
        </p:blipFill>
        <p:spPr>
          <a:xfrm>
            <a:off x="267152" y="1636494"/>
            <a:ext cx="7772131" cy="482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3CEDA-1C2E-8609-A014-739F574F85C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D1541-F7C9-C3E0-DE60-D7AD6D0DD3A5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筛选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结果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6FC112-F009-06A0-2F9C-71F145C083E5}"/>
              </a:ext>
            </a:extLst>
          </p:cNvPr>
          <p:cNvSpPr txBox="1">
            <a:spLocks/>
          </p:cNvSpPr>
          <p:nvPr/>
        </p:nvSpPr>
        <p:spPr>
          <a:xfrm>
            <a:off x="8442389" y="2409435"/>
            <a:ext cx="3322319" cy="1491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您可以通过应用筛选器继续优化检索结果。单击检索框下方的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所有筛选器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按钮以显示全部筛选条件。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点击箭头以打开筛选区来显示可用的筛选条件。选择完成后，点击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应用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按钮以更新结果。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454A4CA-E887-4ABB-876F-9DA23690DF18}"/>
              </a:ext>
            </a:extLst>
          </p:cNvPr>
          <p:cNvSpPr/>
          <p:nvPr/>
        </p:nvSpPr>
        <p:spPr>
          <a:xfrm>
            <a:off x="6762130" y="6006615"/>
            <a:ext cx="1277154" cy="34795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1C0D753-E5EF-77EB-9C8C-E319E0D24918}"/>
              </a:ext>
            </a:extLst>
          </p:cNvPr>
          <p:cNvSpPr/>
          <p:nvPr/>
        </p:nvSpPr>
        <p:spPr>
          <a:xfrm>
            <a:off x="2266250" y="2587458"/>
            <a:ext cx="849184" cy="31401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21FBC991-7507-9973-E88E-8425B9D89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0473" y="2901471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57E2A0A3-8F89-924C-963A-3CA5FDC8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0707" y="5596511"/>
            <a:ext cx="343857" cy="343857"/>
          </a:xfrm>
          <a:prstGeom prst="rect">
            <a:avLst/>
          </a:prstGeom>
        </p:spPr>
      </p:pic>
      <p:pic>
        <p:nvPicPr>
          <p:cNvPr id="10" name="图形 9" descr="徽章 1 纯色填充">
            <a:extLst>
              <a:ext uri="{FF2B5EF4-FFF2-40B4-BE49-F238E27FC236}">
                <a16:creationId xmlns:a16="http://schemas.microsoft.com/office/drawing/2014/main" id="{0FA46B7B-BD23-C71E-2810-894ECC43B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9284" y="2415530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6B253998-7868-E1E3-4D05-CDFA7D48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9283" y="3876092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E15A6-0991-3D15-03A8-316630AA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27AEDB-BDAD-7202-E2C9-C7F6E01AD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" y="1742447"/>
            <a:ext cx="7940099" cy="42894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72CB93-2DA4-E6EC-BA84-6DAF5F6E55B2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7C924-D236-226D-0E05-8F55E2AD6B1B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查看结果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9D93FF-59FA-05F3-F675-D5B0881DCF9C}"/>
              </a:ext>
            </a:extLst>
          </p:cNvPr>
          <p:cNvSpPr txBox="1">
            <a:spLocks/>
          </p:cNvSpPr>
          <p:nvPr/>
        </p:nvSpPr>
        <p:spPr>
          <a:xfrm>
            <a:off x="8191684" y="2073247"/>
            <a:ext cx="3635269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勾选复选框，一次性选择当前页面的所有记录（最多</a:t>
            </a:r>
            <a:r>
              <a:rPr lang="en-US" altLang="zh-CN" sz="2000" dirty="0">
                <a:latin typeface="思源黑体 CN Normal" panose="020B0400000000000000" pitchFamily="34" charset="-122"/>
                <a:ea typeface="思源黑体" panose="020B0500000000000000"/>
              </a:rPr>
              <a:t>50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条），然后使用旁边工具对文章执行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下载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保存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添加到项目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分享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、或复制以及导出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引文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的操作。</a:t>
            </a: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使用结果顶部的下拉菜单可调整每页的文章数量或对结果进行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排序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。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83E7663-A271-A43D-9BFD-23ADD29DE65D}"/>
              </a:ext>
            </a:extLst>
          </p:cNvPr>
          <p:cNvSpPr/>
          <p:nvPr/>
        </p:nvSpPr>
        <p:spPr>
          <a:xfrm>
            <a:off x="1539326" y="3184111"/>
            <a:ext cx="2297181" cy="3059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86239BDA-93BC-0A6F-1F5E-3FB1572E1F3F}"/>
              </a:ext>
            </a:extLst>
          </p:cNvPr>
          <p:cNvSpPr/>
          <p:nvPr/>
        </p:nvSpPr>
        <p:spPr>
          <a:xfrm>
            <a:off x="1836197" y="3516199"/>
            <a:ext cx="1433429" cy="112741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630AFE-8BE6-315A-66DB-7A8F8951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94" y="3484642"/>
            <a:ext cx="1032926" cy="76086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65B824-0248-A73B-766C-DDB313087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046" y="3484642"/>
            <a:ext cx="808068" cy="1059994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CC3B0511-39C3-05B2-D8B7-21E941D51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2340" y="3521216"/>
            <a:ext cx="343857" cy="343857"/>
          </a:xfrm>
          <a:prstGeom prst="rect">
            <a:avLst/>
          </a:prstGeom>
        </p:spPr>
      </p:pic>
      <p:pic>
        <p:nvPicPr>
          <p:cNvPr id="6" name="图形 5" descr="徽章 1 纯色填充">
            <a:extLst>
              <a:ext uri="{FF2B5EF4-FFF2-40B4-BE49-F238E27FC236}">
                <a16:creationId xmlns:a16="http://schemas.microsoft.com/office/drawing/2014/main" id="{C2CB0684-96D0-AF9D-282B-F822D09C2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0703" y="2088905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74235897-D673-C34A-2239-CC48D1CF5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4823" y="4254414"/>
            <a:ext cx="343857" cy="343857"/>
          </a:xfrm>
          <a:prstGeom prst="rect">
            <a:avLst/>
          </a:prstGeom>
        </p:spPr>
      </p:pic>
      <p:pic>
        <p:nvPicPr>
          <p:cNvPr id="12" name="图形 11" descr="徽章 纯色填充">
            <a:extLst>
              <a:ext uri="{FF2B5EF4-FFF2-40B4-BE49-F238E27FC236}">
                <a16:creationId xmlns:a16="http://schemas.microsoft.com/office/drawing/2014/main" id="{BF3A2218-C35A-7BDA-427E-C84051996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7232" y="2964551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99F8-5FD3-945A-70AF-91E9985F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A913A0D-BA34-50E7-4794-B4BF876DB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664997"/>
            <a:ext cx="6917819" cy="451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AF045655-DC6C-68BF-C902-E45978104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142566"/>
            <a:ext cx="3647989" cy="5377212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F078F0-CF8E-8F80-25A2-04B46A7E43E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C290-CEEF-D048-1325-6EB9D7822460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检索快讯创建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C9C530-F721-9A8B-7A4A-D80834F8417C}"/>
              </a:ext>
            </a:extLst>
          </p:cNvPr>
          <p:cNvSpPr txBox="1">
            <a:spLocks/>
          </p:cNvSpPr>
          <p:nvPr/>
        </p:nvSpPr>
        <p:spPr>
          <a:xfrm>
            <a:off x="8297497" y="2167339"/>
            <a:ext cx="3419423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展开右侧    图标，点击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创建提醒。</a:t>
            </a:r>
            <a:endParaRPr lang="en-US" altLang="zh-CN" sz="2000" dirty="0">
              <a:solidFill>
                <a:schemeClr val="accent2"/>
              </a:solidFill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填写快讯名称，选择检索频率和通知形式，输入收件人邮箱地址，再点击下方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创建提醒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以创建检索快讯。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注意：该功能需要先登录</a:t>
            </a:r>
            <a:r>
              <a:rPr lang="en-US" altLang="zh-CN" sz="2000" dirty="0" err="1">
                <a:latin typeface="思源黑体 CN Normal" panose="020B0400000000000000" pitchFamily="34" charset="-122"/>
                <a:ea typeface="思源黑体" panose="020B0500000000000000"/>
              </a:rPr>
              <a:t>MyEBSCO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个人账户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000B965-5D22-187C-83E4-595B3883F99B}"/>
              </a:ext>
            </a:extLst>
          </p:cNvPr>
          <p:cNvSpPr/>
          <p:nvPr/>
        </p:nvSpPr>
        <p:spPr>
          <a:xfrm>
            <a:off x="4176886" y="6255143"/>
            <a:ext cx="581232" cy="27801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44D18BC-3159-461F-5722-192AEE1D9114}"/>
              </a:ext>
            </a:extLst>
          </p:cNvPr>
          <p:cNvSpPr/>
          <p:nvPr/>
        </p:nvSpPr>
        <p:spPr>
          <a:xfrm>
            <a:off x="6541207" y="3714243"/>
            <a:ext cx="846821" cy="26703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66B175E-1D40-64AB-B79E-ACFCA77F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430" y="2167339"/>
            <a:ext cx="252566" cy="31570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ADA36216-1611-826A-D4D2-39F36FE1E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8769" y="3300912"/>
            <a:ext cx="343857" cy="343857"/>
          </a:xfrm>
          <a:prstGeom prst="rect">
            <a:avLst/>
          </a:prstGeom>
        </p:spPr>
      </p:pic>
      <p:pic>
        <p:nvPicPr>
          <p:cNvPr id="6" name="图形 5" descr="徽章 纯色填充">
            <a:extLst>
              <a:ext uri="{FF2B5EF4-FFF2-40B4-BE49-F238E27FC236}">
                <a16:creationId xmlns:a16="http://schemas.microsoft.com/office/drawing/2014/main" id="{8F74BB10-79AC-1C15-DC9E-1DFF5C09C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4102" y="6006844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D5F7214E-C9E9-DE6F-C351-6B33DFB83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1194" y="2167339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4E3B7349-AB0A-C0F4-503C-26C3A949E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9317" y="295705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C52B8-DED7-0565-944A-331F6083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AF1953D-644E-52FB-EF89-A972A490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4" y="2746984"/>
            <a:ext cx="6873947" cy="352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034E0-963E-370F-7DC2-966CDB75E4C6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9263B-789B-C8B1-75B5-F01218458A2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查看全文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B44CD3-170B-16C3-C83F-C358AE50187B}"/>
              </a:ext>
            </a:extLst>
          </p:cNvPr>
          <p:cNvSpPr txBox="1">
            <a:spLocks/>
          </p:cNvSpPr>
          <p:nvPr/>
        </p:nvSpPr>
        <p:spPr>
          <a:xfrm>
            <a:off x="8322120" y="2159980"/>
            <a:ext cx="3443699" cy="3627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在结果列表中，点击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访问选项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，从菜单中点击</a:t>
            </a:r>
            <a:r>
              <a:rPr lang="en-US" altLang="zh-CN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PDF/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在线全文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来选择要阅读的文献。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如果只有一个全文选项可用，则会显示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立即获取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这一选项。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若要查看有关文献的详细信息，请单击文章标题。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424F5DC-1DDE-3B7B-BF8E-857AF8EA801D}"/>
              </a:ext>
            </a:extLst>
          </p:cNvPr>
          <p:cNvSpPr/>
          <p:nvPr/>
        </p:nvSpPr>
        <p:spPr>
          <a:xfrm>
            <a:off x="2420535" y="5481316"/>
            <a:ext cx="3001129" cy="67831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FD2F31-5ECA-B383-5C2B-65FB794D7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636" y="1287048"/>
            <a:ext cx="6196465" cy="245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828DFA35-D56B-1768-6AB2-B5D03FEF2DFB}"/>
              </a:ext>
            </a:extLst>
          </p:cNvPr>
          <p:cNvSpPr/>
          <p:nvPr/>
        </p:nvSpPr>
        <p:spPr>
          <a:xfrm>
            <a:off x="2856156" y="3269273"/>
            <a:ext cx="1060389" cy="3154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3" name="图形 2" descr="徽章 纯色填充">
            <a:extLst>
              <a:ext uri="{FF2B5EF4-FFF2-40B4-BE49-F238E27FC236}">
                <a16:creationId xmlns:a16="http://schemas.microsoft.com/office/drawing/2014/main" id="{2AAFA2E3-C287-26B9-E774-0B49FE37D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6545" y="3276926"/>
            <a:ext cx="343857" cy="343857"/>
          </a:xfrm>
          <a:prstGeom prst="rect">
            <a:avLst/>
          </a:prstGeom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FF7F163D-0DF2-8BD9-996F-7C04260B1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2143" y="2168593"/>
            <a:ext cx="343857" cy="343857"/>
          </a:xfrm>
          <a:prstGeom prst="rect">
            <a:avLst/>
          </a:prstGeom>
        </p:spPr>
      </p:pic>
      <p:pic>
        <p:nvPicPr>
          <p:cNvPr id="6" name="图形 5" descr="徽章 3 纯色填充">
            <a:extLst>
              <a:ext uri="{FF2B5EF4-FFF2-40B4-BE49-F238E27FC236}">
                <a16:creationId xmlns:a16="http://schemas.microsoft.com/office/drawing/2014/main" id="{917B6ABD-C76D-CFD9-0DD4-6F8E1F1D5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4302" y="1712788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9AEBD149-CB7F-9560-5C04-E5C9B7B2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9889" y="5132068"/>
            <a:ext cx="343857" cy="343857"/>
          </a:xfrm>
          <a:prstGeom prst="rect">
            <a:avLst/>
          </a:prstGeom>
        </p:spPr>
      </p:pic>
      <p:pic>
        <p:nvPicPr>
          <p:cNvPr id="9" name="图形 8" descr="徽章 纯色填充">
            <a:extLst>
              <a:ext uri="{FF2B5EF4-FFF2-40B4-BE49-F238E27FC236}">
                <a16:creationId xmlns:a16="http://schemas.microsoft.com/office/drawing/2014/main" id="{F7032535-C469-56B1-5602-BAB41B513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5610" y="3276926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B3DC5ED9-B507-EE64-E524-C0743C64A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6258" y="4079785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A1D6-C476-3314-EBC1-FAB3550E5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1114BC-63BD-D3C7-258E-0BE7CB00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968"/>
            <a:ext cx="9196657" cy="25711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419FA-A7FA-175A-5EC2-F09B9470B4FE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556D3-15B6-1D09-80C8-F28655E9B5B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AI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洞察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0B23E-D61E-2EF4-8A0C-20FCB8BC3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241" y="2956893"/>
            <a:ext cx="7503617" cy="382507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A90CCE-CD65-3BE2-322B-03B92446F58B}"/>
              </a:ext>
            </a:extLst>
          </p:cNvPr>
          <p:cNvSpPr txBox="1">
            <a:spLocks/>
          </p:cNvSpPr>
          <p:nvPr/>
        </p:nvSpPr>
        <p:spPr>
          <a:xfrm>
            <a:off x="8521519" y="1409487"/>
            <a:ext cx="3498552" cy="2420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点击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F56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生成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F56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AI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F56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洞察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，利用生成式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AI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，获取文章要点的简短摘要。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注：受出版社限制，并非所有期刊都适用于</a:t>
            </a:r>
            <a:r>
              <a:rPr kumimoji="0" lang="en-AU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AI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+mn-cs"/>
              </a:rPr>
              <a:t>洞察功能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91896F3-193D-ACB1-7CE2-3F50D9C7E0A8}"/>
              </a:ext>
            </a:extLst>
          </p:cNvPr>
          <p:cNvSpPr/>
          <p:nvPr/>
        </p:nvSpPr>
        <p:spPr>
          <a:xfrm>
            <a:off x="2823414" y="3075783"/>
            <a:ext cx="1391234" cy="35321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ED554B36-AB98-B102-F7D6-E5A974BF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3414" y="2731926"/>
            <a:ext cx="343857" cy="343857"/>
          </a:xfrm>
          <a:prstGeom prst="rect">
            <a:avLst/>
          </a:prstGeom>
        </p:spPr>
      </p:pic>
      <p:pic>
        <p:nvPicPr>
          <p:cNvPr id="8" name="图形 7" descr="徽章 1 纯色填充">
            <a:extLst>
              <a:ext uri="{FF2B5EF4-FFF2-40B4-BE49-F238E27FC236}">
                <a16:creationId xmlns:a16="http://schemas.microsoft.com/office/drawing/2014/main" id="{F90B07E6-106C-B19A-F410-7FCDA4A9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7662" y="1409487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23D2-BBED-6165-8E68-F411DA55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62A07CA-553F-EF98-B00D-0A5DF370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Business Source Complete</a:t>
            </a:r>
            <a:br>
              <a:rPr lang="en-US" dirty="0"/>
            </a:br>
            <a:r>
              <a:rPr lang="zh-CN" altLang="en-US" sz="3600" b="0" dirty="0">
                <a:solidFill>
                  <a:schemeClr val="accent3"/>
                </a:solidFill>
                <a:latin typeface="思源黑体 CN Normal" panose="020B0400000000000000" pitchFamily="34" charset="-122"/>
                <a:ea typeface="思源黑体" panose="020B0500000000000000"/>
              </a:rPr>
              <a:t>持续的全文出版物</a:t>
            </a:r>
            <a:endParaRPr lang="en-US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D01A21C-B674-FC7E-FB33-B34EE1E88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300979"/>
              </p:ext>
            </p:extLst>
          </p:nvPr>
        </p:nvGraphicFramePr>
        <p:xfrm>
          <a:off x="1215708" y="1596903"/>
          <a:ext cx="9007284" cy="44459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576579">
                  <a:extLst>
                    <a:ext uri="{9D8B030D-6E8A-4147-A177-3AD203B41FA5}">
                      <a16:colId xmlns:a16="http://schemas.microsoft.com/office/drawing/2014/main" val="205041435"/>
                    </a:ext>
                  </a:extLst>
                </a:gridCol>
                <a:gridCol w="2430705">
                  <a:extLst>
                    <a:ext uri="{9D8B030D-6E8A-4147-A177-3AD203B41FA5}">
                      <a16:colId xmlns:a16="http://schemas.microsoft.com/office/drawing/2014/main" val="503903383"/>
                    </a:ext>
                  </a:extLst>
                </a:gridCol>
              </a:tblGrid>
              <a:tr h="889195"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Source</a:t>
                      </a:r>
                      <a:br>
                        <a:rPr lang="en-US" sz="2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17899"/>
                  </a:ext>
                </a:extLst>
              </a:tr>
              <a:tr h="8891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</a:rPr>
                        <a:t>   持续的全文期刊总数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1,778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10472"/>
                  </a:ext>
                </a:extLst>
              </a:tr>
              <a:tr h="8891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</a:rPr>
                        <a:t>   同行评审、持续的全文期刊</a:t>
                      </a:r>
                      <a:endParaRPr lang="en-US" sz="22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" panose="020B050000000000000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1,230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9895"/>
                  </a:ext>
                </a:extLst>
              </a:tr>
              <a:tr h="88919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kern="1200" dirty="0">
                          <a:solidFill>
                            <a:schemeClr val="bg1"/>
                          </a:solidFill>
                          <a:latin typeface="思源黑体 CN" panose="020B0500000000000000" charset="-122"/>
                          <a:ea typeface="思源黑体" panose="020B0500000000000000"/>
                          <a:cs typeface="+mn-cs"/>
                        </a:rPr>
                        <a:t>同行评审、持续的且全文无延迟的期刊</a:t>
                      </a:r>
                      <a:endParaRPr lang="en-US" altLang="zh-CN" sz="2200" kern="1200" dirty="0">
                        <a:solidFill>
                          <a:schemeClr val="bg1"/>
                        </a:solidFill>
                        <a:latin typeface="思源黑体 CN" panose="020B0500000000000000" charset="-122"/>
                        <a:ea typeface="思源黑体" panose="020B0500000000000000"/>
                        <a:cs typeface="+mn-cs"/>
                      </a:endParaRPr>
                    </a:p>
                  </a:txBody>
                  <a:tcPr marL="36576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775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49125"/>
                  </a:ext>
                </a:extLst>
              </a:tr>
              <a:tr h="88919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被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Web of Science </a:t>
                      </a: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或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Scopus</a:t>
                      </a:r>
                      <a:r>
                        <a:rPr lang="zh-CN" altLang="en-US" sz="2200" dirty="0">
                          <a:solidFill>
                            <a:schemeClr val="bg1"/>
                          </a:solidFill>
                          <a:ea typeface="思源黑体" panose="020B0500000000000000"/>
                        </a:rPr>
                        <a:t>收录和索引的持续全文期刊</a:t>
                      </a:r>
                      <a:endParaRPr lang="en-US" sz="2200" dirty="0">
                        <a:solidFill>
                          <a:schemeClr val="bg1"/>
                        </a:solidFill>
                        <a:ea typeface="思源黑体" panose="020B0500000000000000"/>
                      </a:endParaRPr>
                    </a:p>
                  </a:txBody>
                  <a:tcPr marL="36576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4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844</a:t>
                      </a:r>
                    </a:p>
                  </a:txBody>
                  <a:tcPr marL="7620" marR="7620" marT="7620" marB="0" anchor="ctr">
                    <a:solidFill>
                      <a:srgbClr val="EA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1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971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C379F-9325-51F0-8BE0-43CF08E5D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890959B-C26A-86EA-9147-7E6581AAF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4" y="1364112"/>
            <a:ext cx="6974559" cy="475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6AB62-D01B-FB36-49D0-2F428D321348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0E9CE-AC9E-C164-1116-AA218F50B13F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+mn-ea"/>
                <a:cs typeface="Calibri" panose="020F0502020204030204" pitchFamily="34" charset="0"/>
              </a:rPr>
              <a:t>查看全文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9E774C-7144-64EF-9981-E448A862B2E7}"/>
              </a:ext>
            </a:extLst>
          </p:cNvPr>
          <p:cNvSpPr txBox="1">
            <a:spLocks/>
          </p:cNvSpPr>
          <p:nvPr/>
        </p:nvSpPr>
        <p:spPr>
          <a:xfrm>
            <a:off x="8225051" y="2339267"/>
            <a:ext cx="3646001" cy="2527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通过在线全文查看器，您可以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保存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或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引用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文章，将其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添加到控制面板中的项目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中，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分享、下载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或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打印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文章。您还可以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翻译全文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查看目录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，或通过文本转语音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收听文章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（</a:t>
            </a:r>
            <a:r>
              <a:rPr lang="en-US" altLang="zh-CN" sz="2000" dirty="0">
                <a:latin typeface="思源黑体 CN Normal" panose="020B0400000000000000" pitchFamily="34" charset="-122"/>
                <a:ea typeface="思源黑体" panose="020B0500000000000000"/>
              </a:rPr>
              <a:t>PDF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全文也支持听读）。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1EF222C-4841-ABC0-D71F-B469E222B6D5}"/>
              </a:ext>
            </a:extLst>
          </p:cNvPr>
          <p:cNvSpPr/>
          <p:nvPr/>
        </p:nvSpPr>
        <p:spPr>
          <a:xfrm>
            <a:off x="4442195" y="1364112"/>
            <a:ext cx="3135458" cy="32359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5F44B370-42FC-058A-9E07-96ABC3A10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194" y="2356120"/>
            <a:ext cx="343857" cy="343857"/>
          </a:xfrm>
          <a:prstGeom prst="rect">
            <a:avLst/>
          </a:prstGeom>
        </p:spPr>
      </p:pic>
      <p:pic>
        <p:nvPicPr>
          <p:cNvPr id="5" name="图形 4" descr="徽章 1 纯色填充">
            <a:extLst>
              <a:ext uri="{FF2B5EF4-FFF2-40B4-BE49-F238E27FC236}">
                <a16:creationId xmlns:a16="http://schemas.microsoft.com/office/drawing/2014/main" id="{8211B825-7BFD-765A-6B6F-E9910FA5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9155" y="134384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6220A-4A0E-7484-A53B-D72FF3E58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F7EFEE76-FB56-35C3-FF63-0CCC330F3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/>
          <a:stretch/>
        </p:blipFill>
        <p:spPr>
          <a:xfrm>
            <a:off x="10510" y="1483053"/>
            <a:ext cx="8077213" cy="493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913104-6651-97E3-1278-A1C0DCE54D51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18ECC-9A6E-02B0-B54C-FD3C0E2E2927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刊物检索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D2A8B-B57D-7817-238A-DFD852E52402}"/>
              </a:ext>
            </a:extLst>
          </p:cNvPr>
          <p:cNvSpPr txBox="1">
            <a:spLocks/>
          </p:cNvSpPr>
          <p:nvPr/>
        </p:nvSpPr>
        <p:spPr>
          <a:xfrm>
            <a:off x="8478222" y="1891444"/>
            <a:ext cx="3335674" cy="3643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点击高级检索框下方的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出版物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选项以从不同的数据库中检索出版物。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可按字母顺序浏览或精确检索库中刊物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选中出版物，点击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添加到搜索中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以检索该出版物中所有文章。</a:t>
            </a: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点击刊名查看刊物详情信息。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3AFC473-349C-3DD1-ED53-28BA06093CC0}"/>
              </a:ext>
            </a:extLst>
          </p:cNvPr>
          <p:cNvSpPr/>
          <p:nvPr/>
        </p:nvSpPr>
        <p:spPr>
          <a:xfrm>
            <a:off x="1655669" y="3680058"/>
            <a:ext cx="413026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3B6E2DA-1985-6AD2-39BC-5295DAABB02C}"/>
              </a:ext>
            </a:extLst>
          </p:cNvPr>
          <p:cNvSpPr/>
          <p:nvPr/>
        </p:nvSpPr>
        <p:spPr>
          <a:xfrm>
            <a:off x="1728877" y="2650746"/>
            <a:ext cx="1474430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66AB68C-D479-DB37-3D6E-F1C2CEBBA8F2}"/>
              </a:ext>
            </a:extLst>
          </p:cNvPr>
          <p:cNvSpPr/>
          <p:nvPr/>
        </p:nvSpPr>
        <p:spPr>
          <a:xfrm>
            <a:off x="7042695" y="3325691"/>
            <a:ext cx="835161" cy="29963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9220DA9-8D5B-A2AE-8BE3-0BA1BD8167D1}"/>
              </a:ext>
            </a:extLst>
          </p:cNvPr>
          <p:cNvSpPr/>
          <p:nvPr/>
        </p:nvSpPr>
        <p:spPr>
          <a:xfrm>
            <a:off x="2702934" y="2209675"/>
            <a:ext cx="484189" cy="29521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6F036F0-AE35-2CB3-9E36-1B04BD721AC3}"/>
              </a:ext>
            </a:extLst>
          </p:cNvPr>
          <p:cNvSpPr/>
          <p:nvPr/>
        </p:nvSpPr>
        <p:spPr>
          <a:xfrm>
            <a:off x="1742872" y="4167712"/>
            <a:ext cx="1177732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10" name="图形 9" descr="徽章 1 纯色填充">
            <a:extLst>
              <a:ext uri="{FF2B5EF4-FFF2-40B4-BE49-F238E27FC236}">
                <a16:creationId xmlns:a16="http://schemas.microsoft.com/office/drawing/2014/main" id="{171C1672-2E10-7654-5880-1E18EDE5F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9418" y="2357282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C8A6556A-A522-1ABF-B2A5-795578FB1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5669" y="3336201"/>
            <a:ext cx="343857" cy="343857"/>
          </a:xfrm>
          <a:prstGeom prst="rect">
            <a:avLst/>
          </a:prstGeom>
        </p:spPr>
      </p:pic>
      <p:pic>
        <p:nvPicPr>
          <p:cNvPr id="13" name="图形 12" descr="徽章 3 纯色填充">
            <a:extLst>
              <a:ext uri="{FF2B5EF4-FFF2-40B4-BE49-F238E27FC236}">
                <a16:creationId xmlns:a16="http://schemas.microsoft.com/office/drawing/2014/main" id="{C6055C14-36C8-F761-6F49-912A94A2A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8838" y="3387126"/>
            <a:ext cx="343857" cy="343857"/>
          </a:xfrm>
          <a:prstGeom prst="rect">
            <a:avLst/>
          </a:prstGeom>
        </p:spPr>
      </p:pic>
      <p:pic>
        <p:nvPicPr>
          <p:cNvPr id="14" name="图形 13" descr="徽章 4 纯色填充">
            <a:extLst>
              <a:ext uri="{FF2B5EF4-FFF2-40B4-BE49-F238E27FC236}">
                <a16:creationId xmlns:a16="http://schemas.microsoft.com/office/drawing/2014/main" id="{1778859F-69F3-2ADE-2333-6A92B91CC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0604" y="4124988"/>
            <a:ext cx="343857" cy="343857"/>
          </a:xfrm>
          <a:prstGeom prst="rect">
            <a:avLst/>
          </a:prstGeom>
        </p:spPr>
      </p:pic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C453B05E-0C59-24B0-C308-883B965D7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4692" y="1901954"/>
            <a:ext cx="343857" cy="343857"/>
          </a:xfrm>
          <a:prstGeom prst="rect">
            <a:avLst/>
          </a:prstGeom>
        </p:spPr>
      </p:pic>
      <p:pic>
        <p:nvPicPr>
          <p:cNvPr id="17" name="图形 16" descr="徽章 纯色填充">
            <a:extLst>
              <a:ext uri="{FF2B5EF4-FFF2-40B4-BE49-F238E27FC236}">
                <a16:creationId xmlns:a16="http://schemas.microsoft.com/office/drawing/2014/main" id="{EC4C40B6-AE7F-290A-D500-3020FC0B5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1316" y="3064165"/>
            <a:ext cx="343857" cy="343857"/>
          </a:xfrm>
          <a:prstGeom prst="rect">
            <a:avLst/>
          </a:prstGeom>
        </p:spPr>
      </p:pic>
      <p:pic>
        <p:nvPicPr>
          <p:cNvPr id="18" name="图形 17" descr="徽章 3 纯色填充">
            <a:extLst>
              <a:ext uri="{FF2B5EF4-FFF2-40B4-BE49-F238E27FC236}">
                <a16:creationId xmlns:a16="http://schemas.microsoft.com/office/drawing/2014/main" id="{3C8444AB-F983-EA9D-99B1-A2D7314CF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3033" y="3889619"/>
            <a:ext cx="343857" cy="343857"/>
          </a:xfrm>
          <a:prstGeom prst="rect">
            <a:avLst/>
          </a:prstGeom>
        </p:spPr>
      </p:pic>
      <p:pic>
        <p:nvPicPr>
          <p:cNvPr id="19" name="图形 18" descr="徽章 4 纯色填充">
            <a:extLst>
              <a:ext uri="{FF2B5EF4-FFF2-40B4-BE49-F238E27FC236}">
                <a16:creationId xmlns:a16="http://schemas.microsoft.com/office/drawing/2014/main" id="{D00CD240-E947-21A0-C289-9C5817948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1315" y="4968489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2559-7360-BBE8-0F4D-6276B17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4533F3-F32C-3863-5157-8E6260C79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5" y="1213588"/>
            <a:ext cx="7589381" cy="53180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0455EA-3ACF-1F59-48B5-EB48410B5167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7C4E8-0611-B9AA-0E85-9F0DB405B11D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刊物详细信息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70937D-C7B1-1C25-FBC8-FCAB0158F62F}"/>
              </a:ext>
            </a:extLst>
          </p:cNvPr>
          <p:cNvSpPr txBox="1">
            <a:spLocks/>
          </p:cNvSpPr>
          <p:nvPr/>
        </p:nvSpPr>
        <p:spPr>
          <a:xfrm>
            <a:off x="8193490" y="2321088"/>
            <a:ext cx="3491410" cy="2527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点击右上角   图标可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创建期刊快讯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或以链接形式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分享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该刊物。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在此出版物内搜索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可实现刊内检索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左侧可查看刊物详细信息，点击右侧</a:t>
            </a:r>
            <a:r>
              <a:rPr lang="en-US" altLang="zh-CN" sz="2000" b="1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+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号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图标展开刊物收录情况。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03E257B-F7C5-0B81-E0DC-7B81BE044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584" y="2365453"/>
            <a:ext cx="252566" cy="31570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B8D3B8-F7E9-3BD6-6AED-0769A9813DD3}"/>
              </a:ext>
            </a:extLst>
          </p:cNvPr>
          <p:cNvSpPr/>
          <p:nvPr/>
        </p:nvSpPr>
        <p:spPr>
          <a:xfrm>
            <a:off x="7239347" y="1964153"/>
            <a:ext cx="549710" cy="25862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458E8A80-73A9-93BC-792B-35EA76A4264D}"/>
              </a:ext>
            </a:extLst>
          </p:cNvPr>
          <p:cNvSpPr/>
          <p:nvPr/>
        </p:nvSpPr>
        <p:spPr>
          <a:xfrm>
            <a:off x="507100" y="3293715"/>
            <a:ext cx="1129005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9C7BAF8-6833-5E25-8C01-D1FCAC01F16B}"/>
              </a:ext>
            </a:extLst>
          </p:cNvPr>
          <p:cNvSpPr/>
          <p:nvPr/>
        </p:nvSpPr>
        <p:spPr>
          <a:xfrm>
            <a:off x="5125037" y="3936311"/>
            <a:ext cx="586839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FFE2635-0819-3FE7-F203-42E42620D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3000" y="1620296"/>
            <a:ext cx="343857" cy="343857"/>
          </a:xfrm>
          <a:prstGeom prst="rect">
            <a:avLst/>
          </a:prstGeom>
        </p:spPr>
      </p:pic>
      <p:pic>
        <p:nvPicPr>
          <p:cNvPr id="5" name="图形 4" descr="徽章 纯色填充">
            <a:extLst>
              <a:ext uri="{FF2B5EF4-FFF2-40B4-BE49-F238E27FC236}">
                <a16:creationId xmlns:a16="http://schemas.microsoft.com/office/drawing/2014/main" id="{7F8B9203-4BCD-75D1-E502-F62B54AF0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105" y="3257071"/>
            <a:ext cx="343857" cy="343857"/>
          </a:xfrm>
          <a:prstGeom prst="rect">
            <a:avLst/>
          </a:prstGeom>
        </p:spPr>
      </p:pic>
      <p:pic>
        <p:nvPicPr>
          <p:cNvPr id="6" name="图形 5" descr="徽章 3 纯色填充">
            <a:extLst>
              <a:ext uri="{FF2B5EF4-FFF2-40B4-BE49-F238E27FC236}">
                <a16:creationId xmlns:a16="http://schemas.microsoft.com/office/drawing/2014/main" id="{170BCEF1-9CB8-2055-AEC5-9F4793DD4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49929" y="3984633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1F824BE4-73E5-4981-2C02-13C666CCB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1919" y="2365453"/>
            <a:ext cx="343857" cy="343857"/>
          </a:xfrm>
          <a:prstGeom prst="rect">
            <a:avLst/>
          </a:prstGeom>
        </p:spPr>
      </p:pic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F16C6FC1-A694-EB90-0B62-6D16DC916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1919" y="3087739"/>
            <a:ext cx="343857" cy="343857"/>
          </a:xfrm>
          <a:prstGeom prst="rect">
            <a:avLst/>
          </a:prstGeom>
        </p:spPr>
      </p:pic>
      <p:pic>
        <p:nvPicPr>
          <p:cNvPr id="17" name="图形 16" descr="徽章 3 纯色填充">
            <a:extLst>
              <a:ext uri="{FF2B5EF4-FFF2-40B4-BE49-F238E27FC236}">
                <a16:creationId xmlns:a16="http://schemas.microsoft.com/office/drawing/2014/main" id="{ACC01DAE-F3D7-3CDD-01A0-D8186660A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5776" y="3936311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89AF-3F02-2F52-8CBA-C89BB6C4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574BF4-BD63-F226-47D6-5A3598DEF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" y="1596017"/>
            <a:ext cx="8123730" cy="439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9E04E6-534F-C7B8-70E2-B907AB570E49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1F3C7-3617-CBFA-02F4-0D1F264210E4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BS</a:t>
            </a: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非刊资源检索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B20AC-CB5E-4C11-5D2E-3D6FA4E8726B}"/>
              </a:ext>
            </a:extLst>
          </p:cNvPr>
          <p:cNvSpPr txBox="1">
            <a:spLocks/>
          </p:cNvSpPr>
          <p:nvPr/>
        </p:nvSpPr>
        <p:spPr>
          <a:xfrm>
            <a:off x="8478222" y="1891444"/>
            <a:ext cx="3335674" cy="3643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确认检索</a:t>
            </a: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Business Source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系列数据库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进入高级检索框下方的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过滤器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，展开</a:t>
            </a:r>
            <a:r>
              <a:rPr lang="en-US" altLang="zh-CN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Publication Type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下拉菜单，对出版物类型进行预限定，选择要检索的非刊资源类型，例如</a:t>
            </a:r>
            <a:r>
              <a:rPr lang="en-US" altLang="zh-CN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SWOT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分析、公司概况、行业报告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等。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在上方检索框中输入相关检索词，再点击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搜索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z="20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F2EB240-8088-82B9-195C-A6BE2579A946}"/>
              </a:ext>
            </a:extLst>
          </p:cNvPr>
          <p:cNvSpPr/>
          <p:nvPr/>
        </p:nvSpPr>
        <p:spPr>
          <a:xfrm>
            <a:off x="1611920" y="3933678"/>
            <a:ext cx="602611" cy="24935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11" name="图形 10" descr="徽章 纯色填充">
            <a:extLst>
              <a:ext uri="{FF2B5EF4-FFF2-40B4-BE49-F238E27FC236}">
                <a16:creationId xmlns:a16="http://schemas.microsoft.com/office/drawing/2014/main" id="{E5DC0889-7DE5-6408-7946-FA53BFA42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2951" y="3654557"/>
            <a:ext cx="343857" cy="343857"/>
          </a:xfrm>
          <a:prstGeom prst="rect">
            <a:avLst/>
          </a:prstGeom>
        </p:spPr>
      </p:pic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90649104-107D-84BE-6DBF-AA1C9D37B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1799" y="1891444"/>
            <a:ext cx="343857" cy="343857"/>
          </a:xfrm>
          <a:prstGeom prst="rect">
            <a:avLst/>
          </a:prstGeom>
        </p:spPr>
      </p:pic>
      <p:pic>
        <p:nvPicPr>
          <p:cNvPr id="17" name="图形 16" descr="徽章 纯色填充">
            <a:extLst>
              <a:ext uri="{FF2B5EF4-FFF2-40B4-BE49-F238E27FC236}">
                <a16:creationId xmlns:a16="http://schemas.microsoft.com/office/drawing/2014/main" id="{CDDCB2BB-17A9-38CE-5C3B-8CCB8FDED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798" y="2673658"/>
            <a:ext cx="343857" cy="343857"/>
          </a:xfrm>
          <a:prstGeom prst="rect">
            <a:avLst/>
          </a:prstGeom>
        </p:spPr>
      </p:pic>
      <p:pic>
        <p:nvPicPr>
          <p:cNvPr id="18" name="图形 17" descr="徽章 3 纯色填充">
            <a:extLst>
              <a:ext uri="{FF2B5EF4-FFF2-40B4-BE49-F238E27FC236}">
                <a16:creationId xmlns:a16="http://schemas.microsoft.com/office/drawing/2014/main" id="{8A05ADC4-EF6D-F627-BF51-F30B50C68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88063" y="4835738"/>
            <a:ext cx="343857" cy="343857"/>
          </a:xfrm>
          <a:prstGeom prst="rect">
            <a:avLst/>
          </a:prstGeom>
        </p:spPr>
      </p:pic>
      <p:pic>
        <p:nvPicPr>
          <p:cNvPr id="24" name="图形 23" descr="徽章 1 纯色填充">
            <a:extLst>
              <a:ext uri="{FF2B5EF4-FFF2-40B4-BE49-F238E27FC236}">
                <a16:creationId xmlns:a16="http://schemas.microsoft.com/office/drawing/2014/main" id="{2B6154F6-E7E4-5142-8F34-47D0024D4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9970" y="1874131"/>
            <a:ext cx="343857" cy="343857"/>
          </a:xfrm>
          <a:prstGeom prst="rect">
            <a:avLst/>
          </a:prstGeom>
        </p:spPr>
      </p:pic>
      <p:pic>
        <p:nvPicPr>
          <p:cNvPr id="25" name="图形 24" descr="徽章 3 纯色填充">
            <a:extLst>
              <a:ext uri="{FF2B5EF4-FFF2-40B4-BE49-F238E27FC236}">
                <a16:creationId xmlns:a16="http://schemas.microsoft.com/office/drawing/2014/main" id="{49C150D8-7938-270A-F147-E5153C79D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9501" y="3310700"/>
            <a:ext cx="343857" cy="34385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106A11E-076D-4CEE-CC7D-4766605A2C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5825" y="4279374"/>
            <a:ext cx="3630077" cy="226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1BD41AF1-9802-8AF4-90D3-ACA87044E390}"/>
              </a:ext>
            </a:extLst>
          </p:cNvPr>
          <p:cNvSpPr/>
          <p:nvPr/>
        </p:nvSpPr>
        <p:spPr>
          <a:xfrm>
            <a:off x="2979076" y="4322581"/>
            <a:ext cx="925981" cy="24935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26" name="图形 25" descr="徽章 纯色填充">
            <a:extLst>
              <a:ext uri="{FF2B5EF4-FFF2-40B4-BE49-F238E27FC236}">
                <a16:creationId xmlns:a16="http://schemas.microsoft.com/office/drawing/2014/main" id="{53B37C44-6D42-26AE-7B15-83DF46E4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057" y="5412437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AA806-0823-FD84-47BB-C7AC0502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2B0386-CE74-6F55-97BF-7F4E46D503C9}"/>
              </a:ext>
            </a:extLst>
          </p:cNvPr>
          <p:cNvGrpSpPr/>
          <p:nvPr/>
        </p:nvGrpSpPr>
        <p:grpSpPr>
          <a:xfrm>
            <a:off x="603094" y="1655698"/>
            <a:ext cx="7154916" cy="4637755"/>
            <a:chOff x="603094" y="1655698"/>
            <a:chExt cx="7154916" cy="46377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FF4757-9D0D-4060-6648-5EC104CA4EE3}"/>
                </a:ext>
              </a:extLst>
            </p:cNvPr>
            <p:cNvGrpSpPr/>
            <p:nvPr/>
          </p:nvGrpSpPr>
          <p:grpSpPr>
            <a:xfrm>
              <a:off x="603094" y="1655698"/>
              <a:ext cx="7154916" cy="4637755"/>
              <a:chOff x="603094" y="1655698"/>
              <a:chExt cx="7154916" cy="4637755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79EE46F2-2C5A-86C8-4120-7642C9F46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094" y="1655698"/>
                <a:ext cx="7154916" cy="46377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608EE09-6E0B-2385-FADE-29930A510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6527" y="1935842"/>
                <a:ext cx="1284025" cy="17458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95AA79-AE02-70E5-245F-B94827E0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7037" y="1962003"/>
              <a:ext cx="1344928" cy="17458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91A1306-018C-BA21-E8CF-8C6D2CD4CA25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ED5E8-AE5B-98D9-A28C-906A80ED9FF1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BS</a:t>
            </a: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非刊资源检索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8F3568-D6AC-A7E8-D365-73C89FB4081A}"/>
              </a:ext>
            </a:extLst>
          </p:cNvPr>
          <p:cNvSpPr txBox="1">
            <a:spLocks/>
          </p:cNvSpPr>
          <p:nvPr/>
        </p:nvSpPr>
        <p:spPr>
          <a:xfrm>
            <a:off x="8414469" y="3286900"/>
            <a:ext cx="3335674" cy="83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获得相关主题的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行业概况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非刊资源检索结果。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pic>
        <p:nvPicPr>
          <p:cNvPr id="16" name="图形 15" descr="徽章 1 纯色填充">
            <a:extLst>
              <a:ext uri="{FF2B5EF4-FFF2-40B4-BE49-F238E27FC236}">
                <a16:creationId xmlns:a16="http://schemas.microsoft.com/office/drawing/2014/main" id="{8A07E35F-A74E-7EDF-B2C7-A80B5A17A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0612" y="3286900"/>
            <a:ext cx="343857" cy="343857"/>
          </a:xfrm>
          <a:prstGeom prst="rect">
            <a:avLst/>
          </a:prstGeom>
        </p:spPr>
      </p:pic>
      <p:pic>
        <p:nvPicPr>
          <p:cNvPr id="24" name="图形 23" descr="徽章 1 纯色填充">
            <a:extLst>
              <a:ext uri="{FF2B5EF4-FFF2-40B4-BE49-F238E27FC236}">
                <a16:creationId xmlns:a16="http://schemas.microsoft.com/office/drawing/2014/main" id="{4B1D6381-97B7-E6AF-546A-5B14FA7D2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7198" y="3950544"/>
            <a:ext cx="343857" cy="343857"/>
          </a:xfrm>
          <a:prstGeom prst="rect">
            <a:avLst/>
          </a:prstGeom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076BDFCA-5210-2316-05C2-6D35A4B98C05}"/>
              </a:ext>
            </a:extLst>
          </p:cNvPr>
          <p:cNvSpPr/>
          <p:nvPr/>
        </p:nvSpPr>
        <p:spPr>
          <a:xfrm>
            <a:off x="3814273" y="4036386"/>
            <a:ext cx="616677" cy="25801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E5C3-7866-2010-34C1-4F128B3F4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06B191A-DECF-8D76-5751-A9CA99ED599A}"/>
              </a:ext>
            </a:extLst>
          </p:cNvPr>
          <p:cNvGrpSpPr/>
          <p:nvPr/>
        </p:nvGrpSpPr>
        <p:grpSpPr>
          <a:xfrm>
            <a:off x="84670" y="1767819"/>
            <a:ext cx="7665772" cy="3981274"/>
            <a:chOff x="84670" y="1767819"/>
            <a:chExt cx="7665772" cy="39812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F33D06-C17F-9476-E324-60FC8A48B6E8}"/>
                </a:ext>
              </a:extLst>
            </p:cNvPr>
            <p:cNvGrpSpPr/>
            <p:nvPr/>
          </p:nvGrpSpPr>
          <p:grpSpPr>
            <a:xfrm>
              <a:off x="84670" y="1767819"/>
              <a:ext cx="7665772" cy="3981274"/>
              <a:chOff x="84670" y="1767819"/>
              <a:chExt cx="7665772" cy="398127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A9023E-9143-1B4A-307B-8626F7995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670" y="1767819"/>
                <a:ext cx="7665772" cy="39812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7E0EFC8-E06B-3EF1-E035-A9587DBD9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6480" y="3559696"/>
                <a:ext cx="2855120" cy="188249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53EF99-6B80-B24A-11D0-0A7565431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7471" y="3583344"/>
              <a:ext cx="1350130" cy="17525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7B55DFA-CB4A-7289-127F-8F8E70660B67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89CB6-243E-6698-2824-8E5773119B96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我的控制面板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8159E0-90E8-7344-04F2-4516DD6E1112}"/>
              </a:ext>
            </a:extLst>
          </p:cNvPr>
          <p:cNvSpPr txBox="1">
            <a:spLocks/>
          </p:cNvSpPr>
          <p:nvPr/>
        </p:nvSpPr>
        <p:spPr>
          <a:xfrm>
            <a:off x="8123427" y="1401862"/>
            <a:ext cx="3713157" cy="471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在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我的控制面板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中，您可以找到您的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保存的项目、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创建的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项目、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浏览和检索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历史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、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电子书借阅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情况和管理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快讯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使用您的</a:t>
            </a:r>
            <a:r>
              <a:rPr lang="en-US" altLang="zh-CN" sz="2000" dirty="0" err="1">
                <a:latin typeface="思源黑体 CN Normal" panose="020B0400000000000000" pitchFamily="34" charset="-122"/>
                <a:ea typeface="思源黑体" panose="020B0500000000000000"/>
              </a:rPr>
              <a:t>MyEBSCO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个人账户登录</a:t>
            </a:r>
            <a:r>
              <a:rPr lang="en-US" altLang="zh-CN" sz="2000" dirty="0">
                <a:latin typeface="思源黑体 CN Normal" panose="020B0400000000000000" pitchFamily="34" charset="-122"/>
                <a:ea typeface="思源黑体" panose="020B0500000000000000"/>
              </a:rPr>
              <a:t>EBSCOhost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时，控制面板中的项目将被保存，可在登录后可随时访问。</a:t>
            </a: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如果您通过所在机构而非个人账户登录，控制面板中的项目在您当前会话结束后不会被保存。您可以单击右上角</a:t>
            </a:r>
            <a:r>
              <a:rPr lang="en-US" altLang="zh-CN" sz="2000" dirty="0" err="1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MyEBSCO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并单击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创建帐户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链接来创建自己的帐户。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542A0-2124-A73F-02F3-D35F61781293}"/>
              </a:ext>
            </a:extLst>
          </p:cNvPr>
          <p:cNvSpPr/>
          <p:nvPr/>
        </p:nvSpPr>
        <p:spPr>
          <a:xfrm>
            <a:off x="7020405" y="2064972"/>
            <a:ext cx="730037" cy="21707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36FE50E-FD69-3116-CBDB-27E9BAE7BC27}"/>
              </a:ext>
            </a:extLst>
          </p:cNvPr>
          <p:cNvSpPr/>
          <p:nvPr/>
        </p:nvSpPr>
        <p:spPr>
          <a:xfrm>
            <a:off x="74552" y="3517758"/>
            <a:ext cx="1129005" cy="131914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43E26C4-731A-E097-232F-1E8ECF67F7C7}"/>
              </a:ext>
            </a:extLst>
          </p:cNvPr>
          <p:cNvSpPr/>
          <p:nvPr/>
        </p:nvSpPr>
        <p:spPr>
          <a:xfrm>
            <a:off x="6096000" y="4928050"/>
            <a:ext cx="568788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9755503-92E7-FDB8-F7DA-6D34E49CF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4331" y="1401862"/>
            <a:ext cx="343857" cy="343857"/>
          </a:xfrm>
          <a:prstGeom prst="rect">
            <a:avLst/>
          </a:prstGeom>
        </p:spPr>
      </p:pic>
      <p:pic>
        <p:nvPicPr>
          <p:cNvPr id="6" name="图形 5" descr="徽章 纯色填充">
            <a:extLst>
              <a:ext uri="{FF2B5EF4-FFF2-40B4-BE49-F238E27FC236}">
                <a16:creationId xmlns:a16="http://schemas.microsoft.com/office/drawing/2014/main" id="{3D68DA4C-1146-2064-ED2E-2272F376C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69452" y="2830044"/>
            <a:ext cx="343857" cy="343857"/>
          </a:xfrm>
          <a:prstGeom prst="rect">
            <a:avLst/>
          </a:prstGeom>
        </p:spPr>
      </p:pic>
      <p:pic>
        <p:nvPicPr>
          <p:cNvPr id="8" name="图形 7" descr="徽章 3 纯色填充">
            <a:extLst>
              <a:ext uri="{FF2B5EF4-FFF2-40B4-BE49-F238E27FC236}">
                <a16:creationId xmlns:a16="http://schemas.microsoft.com/office/drawing/2014/main" id="{D1BDA4A8-DB5B-1CC3-6FB8-7CB39760A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3638" y="4891406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AF0BCF08-E285-4B49-6CF1-ED0768F8F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018" y="3173901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6C5B5A9C-1FA2-75B8-86F3-46B91430A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6208" y="2001581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221B4C9B-226C-922B-0EBF-9E189CBEB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60560" y="4345890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1F15-41B7-5BEB-6DCF-2A4C56C8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EA1A3F2-E54F-8346-28C6-10DFCFB81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41" y="1472912"/>
            <a:ext cx="6944634" cy="471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20B5BB-13E4-9FB9-60F8-4F5776A62B9A}"/>
              </a:ext>
            </a:extLst>
          </p:cNvPr>
          <p:cNvSpPr/>
          <p:nvPr/>
        </p:nvSpPr>
        <p:spPr>
          <a:xfrm>
            <a:off x="0" y="0"/>
            <a:ext cx="12192000" cy="954968"/>
          </a:xfrm>
          <a:prstGeom prst="rect">
            <a:avLst/>
          </a:prstGeom>
          <a:solidFill>
            <a:srgbClr val="3E75CF"/>
          </a:solidFill>
          <a:ln w="12700" cap="flat" cmpd="sng" algn="ctr">
            <a:solidFill>
              <a:srgbClr val="3E75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75C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D611E-0435-3CAC-71EC-3AE2553BD3AB}"/>
              </a:ext>
            </a:extLst>
          </p:cNvPr>
          <p:cNvSpPr txBox="1"/>
          <p:nvPr/>
        </p:nvSpPr>
        <p:spPr>
          <a:xfrm>
            <a:off x="603094" y="197214"/>
            <a:ext cx="530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思源黑体 CN Normal" panose="020B0400000000000000" pitchFamily="34" charset="-122"/>
                <a:cs typeface="Calibri" panose="020F0502020204030204" pitchFamily="34" charset="0"/>
              </a:rPr>
              <a:t>创建新项目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CDBA17-5D7A-7DBC-EB07-28B9FBFD8D63}"/>
              </a:ext>
            </a:extLst>
          </p:cNvPr>
          <p:cNvSpPr txBox="1">
            <a:spLocks/>
          </p:cNvSpPr>
          <p:nvPr/>
        </p:nvSpPr>
        <p:spPr>
          <a:xfrm>
            <a:off x="8361609" y="1843116"/>
            <a:ext cx="3468934" cy="3748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通过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项目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，您可以收集和组织在 </a:t>
            </a:r>
            <a:r>
              <a:rPr lang="en-US" altLang="zh-CN" sz="2000" dirty="0">
                <a:latin typeface="思源黑体 CN Normal" panose="020B0400000000000000" pitchFamily="34" charset="-122"/>
                <a:ea typeface="思源黑体" panose="020B0500000000000000"/>
              </a:rPr>
              <a:t>EBSCOhost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中找到的项目，如文章和电子书。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如果您正在进行多个研究项目，可以点击右侧</a:t>
            </a:r>
            <a:r>
              <a:rPr lang="en-US" altLang="zh-CN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+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号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图标，为每个研究项目创建一个文件夹，以存储不同主题的文章。</a:t>
            </a:r>
            <a:endParaRPr lang="en-US" altLang="zh-CN" sz="20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pPr algn="just"/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您还可以为每个项目指定一个</a:t>
            </a:r>
            <a:r>
              <a:rPr lang="zh-CN" altLang="en-US" sz="2000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" panose="020B0500000000000000"/>
              </a:rPr>
              <a:t>截止日期</a:t>
            </a:r>
            <a:r>
              <a:rPr lang="zh-CN" altLang="en-US" sz="2000" dirty="0">
                <a:latin typeface="思源黑体 CN Normal" panose="020B0400000000000000" pitchFamily="34" charset="-122"/>
                <a:ea typeface="思源黑体" panose="020B0500000000000000"/>
              </a:rPr>
              <a:t>，以帮助确定工作的优先顺序。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CAABD83-FBD1-2C69-12F2-B4D3B2E94BEE}"/>
              </a:ext>
            </a:extLst>
          </p:cNvPr>
          <p:cNvSpPr/>
          <p:nvPr/>
        </p:nvSpPr>
        <p:spPr>
          <a:xfrm>
            <a:off x="7171232" y="2599684"/>
            <a:ext cx="334398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457098D-689B-90A1-731E-1F0A94252434}"/>
              </a:ext>
            </a:extLst>
          </p:cNvPr>
          <p:cNvSpPr/>
          <p:nvPr/>
        </p:nvSpPr>
        <p:spPr>
          <a:xfrm>
            <a:off x="2903361" y="3584772"/>
            <a:ext cx="948448" cy="3041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27892054-ABF5-FF95-6FA6-198F68A6588F}"/>
              </a:ext>
            </a:extLst>
          </p:cNvPr>
          <p:cNvSpPr/>
          <p:nvPr/>
        </p:nvSpPr>
        <p:spPr>
          <a:xfrm>
            <a:off x="710541" y="3078368"/>
            <a:ext cx="1129005" cy="2705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+mn-ea"/>
              <a:cs typeface="+mn-cs"/>
            </a:endParaRPr>
          </a:p>
        </p:txBody>
      </p:sp>
      <p:pic>
        <p:nvPicPr>
          <p:cNvPr id="3" name="图形 2" descr="徽章 1 纯色填充">
            <a:extLst>
              <a:ext uri="{FF2B5EF4-FFF2-40B4-BE49-F238E27FC236}">
                <a16:creationId xmlns:a16="http://schemas.microsoft.com/office/drawing/2014/main" id="{14613681-5782-04EB-1BEE-8CA08E76B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358" y="3005081"/>
            <a:ext cx="343857" cy="343857"/>
          </a:xfrm>
          <a:prstGeom prst="rect">
            <a:avLst/>
          </a:prstGeom>
        </p:spPr>
      </p:pic>
      <p:pic>
        <p:nvPicPr>
          <p:cNvPr id="5" name="图形 4" descr="徽章 纯色填充">
            <a:extLst>
              <a:ext uri="{FF2B5EF4-FFF2-40B4-BE49-F238E27FC236}">
                <a16:creationId xmlns:a16="http://schemas.microsoft.com/office/drawing/2014/main" id="{71E784A2-4BB3-8DB7-B923-2512FC424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9231" y="3005080"/>
            <a:ext cx="343857" cy="343857"/>
          </a:xfrm>
          <a:prstGeom prst="rect">
            <a:avLst/>
          </a:prstGeom>
        </p:spPr>
      </p:pic>
      <p:pic>
        <p:nvPicPr>
          <p:cNvPr id="8" name="图形 7" descr="徽章 3 纯色填充">
            <a:extLst>
              <a:ext uri="{FF2B5EF4-FFF2-40B4-BE49-F238E27FC236}">
                <a16:creationId xmlns:a16="http://schemas.microsoft.com/office/drawing/2014/main" id="{ADD2B99F-41B0-EC11-DF8C-4B333AEBF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1168" y="3545114"/>
            <a:ext cx="343857" cy="343857"/>
          </a:xfrm>
          <a:prstGeom prst="rect">
            <a:avLst/>
          </a:prstGeom>
        </p:spPr>
      </p:pic>
      <p:pic>
        <p:nvPicPr>
          <p:cNvPr id="9" name="图形 8" descr="徽章 1 纯色填充">
            <a:extLst>
              <a:ext uri="{FF2B5EF4-FFF2-40B4-BE49-F238E27FC236}">
                <a16:creationId xmlns:a16="http://schemas.microsoft.com/office/drawing/2014/main" id="{068F1D6C-A690-C23C-1E40-17F966F28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9232" y="1843116"/>
            <a:ext cx="343857" cy="343857"/>
          </a:xfrm>
          <a:prstGeom prst="rect">
            <a:avLst/>
          </a:prstGeom>
        </p:spPr>
      </p:pic>
      <p:pic>
        <p:nvPicPr>
          <p:cNvPr id="10" name="图形 9" descr="徽章 纯色填充">
            <a:extLst>
              <a:ext uri="{FF2B5EF4-FFF2-40B4-BE49-F238E27FC236}">
                <a16:creationId xmlns:a16="http://schemas.microsoft.com/office/drawing/2014/main" id="{6954FDAE-BE00-054F-171D-9425F1CEA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1712" y="2545691"/>
            <a:ext cx="343857" cy="343857"/>
          </a:xfrm>
          <a:prstGeom prst="rect">
            <a:avLst/>
          </a:prstGeom>
        </p:spPr>
      </p:pic>
      <p:pic>
        <p:nvPicPr>
          <p:cNvPr id="11" name="图形 10" descr="徽章 3 纯色填充">
            <a:extLst>
              <a:ext uri="{FF2B5EF4-FFF2-40B4-BE49-F238E27FC236}">
                <a16:creationId xmlns:a16="http://schemas.microsoft.com/office/drawing/2014/main" id="{7FBEB244-7D57-6AD6-502D-DE35177EA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307" y="4766676"/>
            <a:ext cx="343857" cy="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1224-131B-8C9A-F2B9-08C74141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27" y="1481960"/>
            <a:ext cx="10749595" cy="3628092"/>
          </a:xfrm>
        </p:spPr>
        <p:txBody>
          <a:bodyPr>
            <a:noAutofit/>
          </a:bodyPr>
          <a:lstStyle/>
          <a:p>
            <a:pPr algn="l" eaLnBrk="0" latinLnBrk="1">
              <a:lnSpc>
                <a:spcPct val="150000"/>
              </a:lnSpc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检索平台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https://research.ebsco.com/</a:t>
            </a:r>
            <a:b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EBSCO 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支持站点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: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</a:t>
            </a:r>
            <a:b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EBSCO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官网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https://www.ebsco.com/zh-cn</a:t>
            </a:r>
            <a:b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</a:b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免费在线课程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：</a:t>
            </a:r>
            <a:r>
              <a:rPr kumimoji="0" lang="en-US" altLang="zh-CN" sz="2000" b="0" i="0" u="sng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https://ebsco-chinese.zoom.us/calendar/search?showType=2&amp;startDate=2021-07-01</a:t>
            </a:r>
            <a:b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</a:b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Bilibili</a:t>
            </a:r>
            <a:r>
              <a:rPr lang="zh-CN" altLang="en-US" sz="2000" b="1" dirty="0">
                <a:ea typeface="思源黑体" panose="020B0500000000000000"/>
                <a:cs typeface="+mj-cs"/>
              </a:rPr>
              <a:t>视频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https://space.bilibili.com/1798959763/lists?sid=2655301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 </a:t>
            </a:r>
            <a:b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EBSCO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host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 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中文教程下载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https://connect.ebsco.com/s/article/EBSCO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平台中文使用指南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思源黑体" panose="020B0500000000000000"/>
                <a:cs typeface="+mj-cs"/>
              </a:rPr>
              <a:t> </a:t>
            </a:r>
            <a:endParaRPr lang="en-US" sz="2000" b="1" dirty="0">
              <a:ea typeface="思源黑体" panose="020B050000000000000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73AEE776-2EF1-4EE0-6C31-8BB852748126}"/>
              </a:ext>
            </a:extLst>
          </p:cNvPr>
          <p:cNvSpPr txBox="1"/>
          <p:nvPr/>
        </p:nvSpPr>
        <p:spPr>
          <a:xfrm>
            <a:off x="793527" y="903922"/>
            <a:ext cx="530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" panose="020B0500000000000000"/>
                <a:cs typeface="Calibri" panose="020F0502020204030204" pitchFamily="34" charset="0"/>
              </a:rPr>
              <a:t>支持站点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 panose="020B0400000000000000" pitchFamily="34" charset="-122"/>
              <a:ea typeface="思源黑体" panose="020B05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49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CD433-DDFB-ABBF-3ACA-9655AD5E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D75DFC3-233B-558F-F654-F8F1D7E46C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F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F72F8-5E28-ADEB-D37F-73AB3F8A9076}"/>
              </a:ext>
            </a:extLst>
          </p:cNvPr>
          <p:cNvSpPr/>
          <p:nvPr/>
        </p:nvSpPr>
        <p:spPr>
          <a:xfrm flipH="1" flipV="1">
            <a:off x="-18674" y="-4"/>
            <a:ext cx="12210674" cy="6857999"/>
          </a:xfrm>
          <a:prstGeom prst="rect">
            <a:avLst/>
          </a:prstGeom>
          <a:gradFill>
            <a:gsLst>
              <a:gs pos="67000">
                <a:schemeClr val="accent3"/>
              </a:gs>
              <a:gs pos="25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E14B8-A1A0-F2C7-FA7D-A76F93B9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06" y="1136364"/>
            <a:ext cx="2259521" cy="417313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b="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" panose="020B0500000000000000"/>
              </a:rPr>
              <a:t>Business Source Complete</a:t>
            </a:r>
            <a:r>
              <a:rPr lang="zh-CN" altLang="en-US" sz="2400" b="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" panose="020B0500000000000000"/>
              </a:rPr>
              <a:t>数据库独家持续更新美国主流综合商业类期刊的全文资源</a:t>
            </a:r>
            <a:endParaRPr lang="en-US" sz="2400" b="0" dirty="0">
              <a:solidFill>
                <a:schemeClr val="bg1"/>
              </a:solidFill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ADBA6-226B-C74C-491C-D45CBB04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2" y="228096"/>
            <a:ext cx="2928365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October 22, 2024">
            <a:extLst>
              <a:ext uri="{FF2B5EF4-FFF2-40B4-BE49-F238E27FC236}">
                <a16:creationId xmlns:a16="http://schemas.microsoft.com/office/drawing/2014/main" id="{57178E29-1C8F-225A-C7DB-286C3E97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037" y="228096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2A010C-D3B8-A9F8-1F71-58CEB266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6285" y="228096"/>
            <a:ext cx="2880361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49B8D-4F2D-FE5B-5313-B579C3CF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596" y="2773061"/>
            <a:ext cx="2928365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F3855125-0947-0E56-F908-C9788577B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39"/>
          <a:stretch/>
        </p:blipFill>
        <p:spPr bwMode="auto">
          <a:xfrm>
            <a:off x="2843332" y="2773061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055E9-2542-E505-4EEC-14A1D180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5867" y="2773061"/>
            <a:ext cx="2880360" cy="3840480"/>
          </a:xfrm>
          <a:prstGeom prst="roundRect">
            <a:avLst>
              <a:gd name="adj" fmla="val 4129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8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537273F2-A06F-612B-EC7C-10FC743854F3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A87364-6D35-0049-8CC9-E6D97855169F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3D97F4-C0C6-4217-BD4E-E69A1CBB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sz="4200" dirty="0"/>
              <a:t>Harvard Business Review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EF4B989-1CB2-44FF-8391-27D1B721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395167"/>
            <a:ext cx="6132727" cy="4688134"/>
          </a:xfrm>
        </p:spPr>
        <p:txBody>
          <a:bodyPr/>
          <a:lstStyle/>
          <a:p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Business Source Complete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作为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《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哈佛商业评论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》(HBR)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的机构电子期刊平台：</a:t>
            </a:r>
          </a:p>
          <a:p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新订阅用户若未单独购买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HBR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的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"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扩展使用权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"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，将自动获得升级权限，可享有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1922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年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10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月至今所有文章的课程教学使用权</a:t>
            </a:r>
          </a:p>
          <a:p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同时提供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HBR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中文版及德文版的全文内容</a:t>
            </a:r>
          </a:p>
        </p:txBody>
      </p:sp>
      <p:pic>
        <p:nvPicPr>
          <p:cNvPr id="18" name="Picture 17" descr="September 2014">
            <a:extLst>
              <a:ext uri="{FF2B5EF4-FFF2-40B4-BE49-F238E27FC236}">
                <a16:creationId xmlns:a16="http://schemas.microsoft.com/office/drawing/2014/main" id="{B635E385-B09B-4395-90AE-183663D8F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9" t="1471" r="1333" b="1471"/>
          <a:stretch/>
        </p:blipFill>
        <p:spPr bwMode="auto">
          <a:xfrm>
            <a:off x="7174551" y="3508701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60E794C-B93F-4A7B-B107-7B18861D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746" y="3508701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F7D8DB-A62C-4377-9495-957473ED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746" y="359537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ebrating a Century of Change">
            <a:extLst>
              <a:ext uri="{FF2B5EF4-FFF2-40B4-BE49-F238E27FC236}">
                <a16:creationId xmlns:a16="http://schemas.microsoft.com/office/drawing/2014/main" id="{A6531AD7-0717-4000-AD31-92596E858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4551" y="359537"/>
            <a:ext cx="2222285" cy="296304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6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308A-AF83-6186-1332-27F8F947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88974E50-51CE-75DA-5B22-A13EB86FCB92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AE555-7622-F9ED-2955-9A7CE11E7128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4E077D-AAC7-64E2-FBAE-992FD668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68313"/>
            <a:ext cx="11223625" cy="728891"/>
          </a:xfrm>
        </p:spPr>
        <p:txBody>
          <a:bodyPr/>
          <a:lstStyle/>
          <a:p>
            <a:r>
              <a:rPr lang="en-US" sz="3300" dirty="0"/>
              <a:t>American Accounting Association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7A74581-A5BA-90C0-3E46-A7785D388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197204"/>
            <a:ext cx="6189989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Business Source Complete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作为美国会计学会（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AAA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）旗下所有期刊的机构电子期刊平台，收录包括：</a:t>
            </a:r>
            <a:endParaRPr lang="en-US" altLang="zh-CN" sz="2400" dirty="0">
              <a:latin typeface="思源黑体 CN Normal" panose="020B0400000000000000" pitchFamily="34" charset="-122"/>
              <a:ea typeface="思源黑体" panose="020B0500000000000000"/>
            </a:endParaRPr>
          </a:p>
          <a:p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Accounting Horizons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Accounting Review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Auditing: A Journal of Theory and Practice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Behavioral Research in Accounting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Issues in Accounting Education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Journal of Information Systems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Journal of International Accounting Research</a:t>
            </a:r>
          </a:p>
          <a:p>
            <a:pPr>
              <a:spcBef>
                <a:spcPts val="1200"/>
              </a:spcBef>
            </a:pPr>
            <a:r>
              <a:rPr lang="en-US" sz="2100" i="1" dirty="0">
                <a:latin typeface="思源黑体 CN Normal" panose="020B0400000000000000" pitchFamily="34" charset="-122"/>
                <a:ea typeface="思源黑体" panose="020B0500000000000000"/>
              </a:rPr>
              <a:t>Journal of Management Accounting Research</a:t>
            </a:r>
          </a:p>
        </p:txBody>
      </p:sp>
      <p:pic>
        <p:nvPicPr>
          <p:cNvPr id="7" name="Picture 6" descr="A green and white cover with text&#10;&#10;Description automatically generated">
            <a:extLst>
              <a:ext uri="{FF2B5EF4-FFF2-40B4-BE49-F238E27FC236}">
                <a16:creationId xmlns:a16="http://schemas.microsoft.com/office/drawing/2014/main" id="{B6DB84DF-F440-5E9D-7F8A-8FFFF2968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99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" name="Picture 8" descr="A purple cover with white text&#10;&#10;Description automatically generated">
            <a:extLst>
              <a:ext uri="{FF2B5EF4-FFF2-40B4-BE49-F238E27FC236}">
                <a16:creationId xmlns:a16="http://schemas.microsoft.com/office/drawing/2014/main" id="{1D1D949B-25CB-43FC-A70A-2781286451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298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" name="Picture 9" descr="A book cover with a white and orange background&#10;&#10;Description automatically generated">
            <a:extLst>
              <a:ext uri="{FF2B5EF4-FFF2-40B4-BE49-F238E27FC236}">
                <a16:creationId xmlns:a16="http://schemas.microsoft.com/office/drawing/2014/main" id="{0A6BA57D-1FB7-B457-328C-73EF8DA338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99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Picture 10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1CDFF0FE-5DC8-801E-DDD7-6580C67BB0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298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0603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421C8-E742-C761-4647-C1918D7A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AFB53180-6D83-B770-4ECC-C289902BB319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583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22145-D714-9363-8B20-268C3D9B49B0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A28A4C-254F-77F8-754B-7F60F3F2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77" y="468923"/>
            <a:ext cx="11224847" cy="1127980"/>
          </a:xfrm>
        </p:spPr>
        <p:txBody>
          <a:bodyPr/>
          <a:lstStyle/>
          <a:p>
            <a:r>
              <a:rPr lang="en-US" i="1" dirty="0"/>
              <a:t>MIS Quarterly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22E42CE-0B04-4C4B-C39A-A3443E01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731963"/>
            <a:ext cx="5916177" cy="43513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Business Source Complete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作为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《MIS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季刊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》(MIS Quarterly)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的机构电子期刊平台：</a:t>
            </a:r>
            <a:b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</a:b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•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该刊是专注于管理信息系统与信息技术研究的同行评审期刊</a:t>
            </a:r>
            <a:b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</a:b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•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被公认为信息系统领域的顶级出版物</a:t>
            </a:r>
            <a:b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</a:b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•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提供自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1977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年至今的全文内容</a:t>
            </a:r>
            <a:endParaRPr lang="en-US" sz="2400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pic>
        <p:nvPicPr>
          <p:cNvPr id="2" name="Picture 1" descr="A close-up of a red and white logo&#10;&#10;Description automatically generated">
            <a:extLst>
              <a:ext uri="{FF2B5EF4-FFF2-40B4-BE49-F238E27FC236}">
                <a16:creationId xmlns:a16="http://schemas.microsoft.com/office/drawing/2014/main" id="{DA8B7AC0-3ECE-A814-C054-F700C9C3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209" y="554571"/>
            <a:ext cx="4442300" cy="5748859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92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66278-DF11-860C-7ABC-6BD73040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725573ED-86AB-503B-BD53-F3EB79946C12}"/>
              </a:ext>
            </a:extLst>
          </p:cNvPr>
          <p:cNvSpPr/>
          <p:nvPr/>
        </p:nvSpPr>
        <p:spPr>
          <a:xfrm rot="5400000" flipV="1">
            <a:off x="6088933" y="754929"/>
            <a:ext cx="6857998" cy="5348143"/>
          </a:xfrm>
          <a:prstGeom prst="round2SameRect">
            <a:avLst>
              <a:gd name="adj1" fmla="val 4421"/>
              <a:gd name="adj2" fmla="val 0"/>
            </a:avLst>
          </a:prstGeom>
          <a:gradFill flip="none" rotWithShape="0">
            <a:gsLst>
              <a:gs pos="28000">
                <a:schemeClr val="accent3"/>
              </a:gs>
              <a:gs pos="63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178CE7-ED15-BB47-3E32-CE623D113DB7}"/>
              </a:ext>
            </a:extLst>
          </p:cNvPr>
          <p:cNvSpPr txBox="1">
            <a:spLocks/>
          </p:cNvSpPr>
          <p:nvPr/>
        </p:nvSpPr>
        <p:spPr>
          <a:xfrm>
            <a:off x="838200" y="473336"/>
            <a:ext cx="80010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3F9F06-BA78-AF2E-5EFA-D06613EA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68313"/>
            <a:ext cx="11223625" cy="728891"/>
          </a:xfrm>
        </p:spPr>
        <p:txBody>
          <a:bodyPr/>
          <a:lstStyle/>
          <a:p>
            <a:r>
              <a:rPr lang="en-US" sz="3300" dirty="0"/>
              <a:t>Academy of Management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E769D27E-2FE2-0AC0-BE9D-672957D9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197204"/>
            <a:ext cx="6189989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Business Source Complete 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作为美国管理学会（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" panose="020B0500000000000000"/>
              </a:rPr>
              <a:t>Academy of Management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" panose="020B0500000000000000"/>
              </a:rPr>
              <a:t>）旗下所有期刊的机构电子期刊平台，收录包括</a:t>
            </a:r>
            <a:r>
              <a:rPr lang="en-US" sz="2400" b="1" dirty="0">
                <a:latin typeface="思源黑体 CN Normal" panose="020B0400000000000000" pitchFamily="34" charset="-122"/>
                <a:ea typeface="思源黑体" panose="020B050000000000000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Academy of Management Discoveries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Academy of Management Journal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Academy of Management </a:t>
            </a:r>
            <a:b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</a:b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Learning &amp; Education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Academy of Management Perspectives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Academy of Management Review</a:t>
            </a:r>
          </a:p>
          <a:p>
            <a:pPr>
              <a:spcBef>
                <a:spcPts val="1200"/>
              </a:spcBef>
            </a:pPr>
            <a:r>
              <a:rPr lang="en-US" sz="2400" i="1" dirty="0">
                <a:latin typeface="思源黑体 CN Normal" panose="020B0400000000000000" pitchFamily="34" charset="-122"/>
                <a:ea typeface="思源黑体" panose="020B0500000000000000"/>
              </a:rPr>
              <a:t>Annals of the Academy of Management</a:t>
            </a:r>
          </a:p>
          <a:p>
            <a:pPr>
              <a:spcBef>
                <a:spcPts val="1200"/>
              </a:spcBef>
            </a:pPr>
            <a:endParaRPr lang="en-US" sz="2100" i="1" dirty="0"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pic>
        <p:nvPicPr>
          <p:cNvPr id="8" name="Picture 7" descr="A green cover with white text&#10;&#10;Description automatically generated">
            <a:extLst>
              <a:ext uri="{FF2B5EF4-FFF2-40B4-BE49-F238E27FC236}">
                <a16:creationId xmlns:a16="http://schemas.microsoft.com/office/drawing/2014/main" id="{1BE05390-9CD9-60E8-FEDF-B87AC3289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" t="1045" r="812" b="709"/>
          <a:stretch/>
        </p:blipFill>
        <p:spPr>
          <a:xfrm>
            <a:off x="7180599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3" name="Picture 12" descr="A purple cover with white text&#10;&#10;Description automatically generated">
            <a:extLst>
              <a:ext uri="{FF2B5EF4-FFF2-40B4-BE49-F238E27FC236}">
                <a16:creationId xmlns:a16="http://schemas.microsoft.com/office/drawing/2014/main" id="{D159A9FB-6B0F-BF0E-04F7-4225E047B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" t="1877" r="1998" b="979"/>
          <a:stretch/>
        </p:blipFill>
        <p:spPr>
          <a:xfrm>
            <a:off x="7180599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5" name="Picture 14" descr="A yellow cover with white text&#10;&#10;Description automatically generated">
            <a:extLst>
              <a:ext uri="{FF2B5EF4-FFF2-40B4-BE49-F238E27FC236}">
                <a16:creationId xmlns:a16="http://schemas.microsoft.com/office/drawing/2014/main" id="{B19B43A6-2F3F-0812-A63F-1BB18A7822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4" t="1534" r="1521" b="1201"/>
          <a:stretch/>
        </p:blipFill>
        <p:spPr>
          <a:xfrm>
            <a:off x="9598298" y="3508310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Picture 16" descr="A red book cover with white text&#10;&#10;Description automatically generated">
            <a:extLst>
              <a:ext uri="{FF2B5EF4-FFF2-40B4-BE49-F238E27FC236}">
                <a16:creationId xmlns:a16="http://schemas.microsoft.com/office/drawing/2014/main" id="{F3483A72-2AFE-BF2F-6735-4C4EFCC2EC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" t="1383" r="744" b="1383"/>
          <a:stretch/>
        </p:blipFill>
        <p:spPr>
          <a:xfrm>
            <a:off x="9598298" y="359537"/>
            <a:ext cx="2221992" cy="2962656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1095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B9EF-E32C-5C73-ACCB-3B85211D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05" y="279183"/>
            <a:ext cx="11840334" cy="11287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b="0" dirty="0">
                <a:latin typeface="思源黑体 CN Normal" panose="020B0400000000000000" pitchFamily="34" charset="-122"/>
                <a:ea typeface="思源黑体" panose="020B0500000000000000"/>
              </a:rPr>
              <a:t>Business Source Complete </a:t>
            </a:r>
            <a:r>
              <a:rPr lang="zh-CN" altLang="en-US" sz="2400" b="0" dirty="0">
                <a:latin typeface="思源黑体 CN Normal" panose="020B0400000000000000" pitchFamily="34" charset="-122"/>
                <a:ea typeface="思源黑体" panose="020B0500000000000000"/>
              </a:rPr>
              <a:t>作为运筹学与管理科学学会（</a:t>
            </a:r>
            <a:r>
              <a:rPr lang="en-US" altLang="zh-CN" sz="2400" b="0" dirty="0">
                <a:latin typeface="思源黑体 CN Normal" panose="020B0400000000000000" pitchFamily="34" charset="-122"/>
                <a:ea typeface="思源黑体" panose="020B0500000000000000"/>
              </a:rPr>
              <a:t>INFORMS</a:t>
            </a:r>
            <a:r>
              <a:rPr lang="zh-CN" altLang="en-US" sz="2400" b="0" dirty="0">
                <a:latin typeface="思源黑体 CN Normal" panose="020B0400000000000000" pitchFamily="34" charset="-122"/>
                <a:ea typeface="思源黑体" panose="020B0500000000000000"/>
              </a:rPr>
              <a:t>）旗下</a:t>
            </a:r>
            <a:r>
              <a:rPr lang="en-US" altLang="zh-CN" sz="2400" b="0" dirty="0">
                <a:latin typeface="思源黑体 CN Normal" panose="020B0400000000000000" pitchFamily="34" charset="-122"/>
                <a:ea typeface="思源黑体" panose="020B0500000000000000"/>
              </a:rPr>
              <a:t>17</a:t>
            </a:r>
            <a:r>
              <a:rPr lang="zh-CN" altLang="en-US" sz="2400" b="0" dirty="0">
                <a:latin typeface="思源黑体 CN Normal" panose="020B0400000000000000" pitchFamily="34" charset="-122"/>
                <a:ea typeface="思源黑体" panose="020B0500000000000000"/>
              </a:rPr>
              <a:t>种期刊的机构电子期刊平台，具体包括：</a:t>
            </a:r>
            <a:endParaRPr lang="en-US" sz="2400" dirty="0">
              <a:solidFill>
                <a:schemeClr val="accent2"/>
              </a:solidFill>
              <a:latin typeface="思源黑体 CN Normal" panose="020B0400000000000000" pitchFamily="34" charset="-122"/>
              <a:ea typeface="思源黑体" panose="020B050000000000000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A9623-2143-B369-926F-4D720FC38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188" y="1478878"/>
            <a:ext cx="3883630" cy="4535487"/>
          </a:xfrm>
        </p:spPr>
        <p:txBody>
          <a:bodyPr numCol="1"/>
          <a:lstStyle/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Analysis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Systems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Applied Analytics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Computing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Data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Journal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Optimization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Transactions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Education</a:t>
            </a:r>
          </a:p>
          <a:p>
            <a:pPr>
              <a:spcBef>
                <a:spcPts val="900"/>
              </a:spcBef>
            </a:pPr>
            <a:endParaRPr lang="en-US" sz="2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FDF6974-B1F3-6514-A622-65CD6BE4F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8669" y="1479011"/>
            <a:ext cx="3884096" cy="453545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&amp; Service Operations Management 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of </a:t>
            </a:r>
            <a:b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Research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Systems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Science</a:t>
            </a:r>
          </a:p>
          <a:p>
            <a:pPr>
              <a:spcBef>
                <a:spcPts val="900"/>
              </a:spcBef>
            </a:pP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Science</a:t>
            </a:r>
          </a:p>
        </p:txBody>
      </p:sp>
      <p:pic>
        <p:nvPicPr>
          <p:cNvPr id="5122" name="Picture 2" descr="Current Issue | Management Science">
            <a:extLst>
              <a:ext uri="{FF2B5EF4-FFF2-40B4-BE49-F238E27FC236}">
                <a16:creationId xmlns:a16="http://schemas.microsoft.com/office/drawing/2014/main" id="{AEE454FA-30E9-44E1-1330-A06AC073C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" t="1536" r="1507" b="1478"/>
          <a:stretch/>
        </p:blipFill>
        <p:spPr bwMode="auto">
          <a:xfrm>
            <a:off x="7787475" y="1597025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rganization Science Journal - Organization Science">
            <a:extLst>
              <a:ext uri="{FF2B5EF4-FFF2-40B4-BE49-F238E27FC236}">
                <a16:creationId xmlns:a16="http://schemas.microsoft.com/office/drawing/2014/main" id="{7F05E0B4-3B69-4779-B6CD-3CC1BC685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" t="1915" r="1915" b="1915"/>
          <a:stretch/>
        </p:blipFill>
        <p:spPr bwMode="auto">
          <a:xfrm>
            <a:off x="7787476" y="4244456"/>
            <a:ext cx="1882914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perations Research: Vol 7, No 1">
            <a:extLst>
              <a:ext uri="{FF2B5EF4-FFF2-40B4-BE49-F238E27FC236}">
                <a16:creationId xmlns:a16="http://schemas.microsoft.com/office/drawing/2014/main" id="{FEAF3EBB-EEBE-1BFD-9BA0-95D2DAEF3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" t="1588" r="1645" b="1702"/>
          <a:stretch/>
        </p:blipFill>
        <p:spPr bwMode="auto">
          <a:xfrm>
            <a:off x="9824899" y="1595535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rketing Science cover image">
            <a:extLst>
              <a:ext uri="{FF2B5EF4-FFF2-40B4-BE49-F238E27FC236}">
                <a16:creationId xmlns:a16="http://schemas.microsoft.com/office/drawing/2014/main" id="{3E0744FC-E623-7386-4CED-CF2EFAAE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" t="1159" r="1159" b="1159"/>
          <a:stretch/>
        </p:blipFill>
        <p:spPr bwMode="auto">
          <a:xfrm>
            <a:off x="9824899" y="4244456"/>
            <a:ext cx="1882913" cy="2514057"/>
          </a:xfrm>
          <a:prstGeom prst="roundRect">
            <a:avLst>
              <a:gd name="adj" fmla="val 5933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2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1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6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11_EBSCO General - Body">
  <a:themeElements>
    <a:clrScheme name="EBSCO 1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9A814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8.xml><?xml version="1.0" encoding="utf-8"?>
<a:theme xmlns:a="http://schemas.openxmlformats.org/drawingml/2006/main" name="Office Theme">
  <a:themeElements>
    <a:clrScheme name="EBSCO">
      <a:dk1>
        <a:srgbClr val="444444"/>
      </a:dk1>
      <a:lt1>
        <a:srgbClr val="FFFFFF"/>
      </a:lt1>
      <a:dk2>
        <a:srgbClr val="444444"/>
      </a:dk2>
      <a:lt2>
        <a:srgbClr val="FFFFFF"/>
      </a:lt2>
      <a:accent1>
        <a:srgbClr val="002F56"/>
      </a:accent1>
      <a:accent2>
        <a:srgbClr val="2C61B6"/>
      </a:accent2>
      <a:accent3>
        <a:srgbClr val="007693"/>
      </a:accent3>
      <a:accent4>
        <a:srgbClr val="634790"/>
      </a:accent4>
      <a:accent5>
        <a:srgbClr val="F78B1E"/>
      </a:accent5>
      <a:accent6>
        <a:srgbClr val="F9A814"/>
      </a:accent6>
      <a:hlink>
        <a:srgbClr val="2C61B6"/>
      </a:hlink>
      <a:folHlink>
        <a:srgbClr val="62469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自定义 6">
      <a:majorFont>
        <a:latin typeface="思源黑体"/>
        <a:ea typeface="思源黑体"/>
        <a:cs typeface=""/>
      </a:majorFont>
      <a:minorFont>
        <a:latin typeface="Times New Roman"/>
        <a:ea typeface="思源黑体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fa7943-2741-461f-9ac5-113b23ece455">
      <Terms xmlns="http://schemas.microsoft.com/office/infopath/2007/PartnerControls"/>
    </lcf76f155ced4ddcb4097134ff3c332f>
    <TaxCatchAll xmlns="88868c31-392a-4041-b384-5194d6321e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1A251B620F1B944EA7368A9C8B79E640" ma:contentTypeVersion="12" ma:contentTypeDescription="新建文档。" ma:contentTypeScope="" ma:versionID="c264880b39ca486dd6c3ed8701571960">
  <xsd:schema xmlns:xsd="http://www.w3.org/2001/XMLSchema" xmlns:xs="http://www.w3.org/2001/XMLSchema" xmlns:p="http://schemas.microsoft.com/office/2006/metadata/properties" xmlns:ns2="3afa7943-2741-461f-9ac5-113b23ece455" xmlns:ns3="88868c31-392a-4041-b384-5194d6321efe" targetNamespace="http://schemas.microsoft.com/office/2006/metadata/properties" ma:root="true" ma:fieldsID="e72b57cfeeb44c07360df1f8891b4c55" ns2:_="" ns3:_="">
    <xsd:import namespace="3afa7943-2741-461f-9ac5-113b23ece455"/>
    <xsd:import namespace="88868c31-392a-4041-b384-5194d6321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a7943-2741-461f-9ac5-113b23ece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图像标记" ma:readOnly="false" ma:fieldId="{5cf76f15-5ced-4ddc-b409-7134ff3c332f}" ma:taxonomyMulti="true" ma:sspId="c52abea7-4a42-4a00-9534-35aba9b296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68c31-392a-4041-b384-5194d6321ef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bae3379-8e93-4fbb-ba26-92d7e5af7db6}" ma:internalName="TaxCatchAll" ma:showField="CatchAllData" ma:web="88868c31-392a-4041-b384-5194d6321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59319B-1442-47AE-A64E-2D117D1060DA}">
  <ds:schemaRefs>
    <ds:schemaRef ds:uri="http://schemas.microsoft.com/office/2006/metadata/properties"/>
    <ds:schemaRef ds:uri="http://schemas.microsoft.com/office/infopath/2007/PartnerControls"/>
    <ds:schemaRef ds:uri="3afa7943-2741-461f-9ac5-113b23ece455"/>
    <ds:schemaRef ds:uri="88868c31-392a-4041-b384-5194d6321efe"/>
  </ds:schemaRefs>
</ds:datastoreItem>
</file>

<file path=customXml/itemProps2.xml><?xml version="1.0" encoding="utf-8"?>
<ds:datastoreItem xmlns:ds="http://schemas.openxmlformats.org/officeDocument/2006/customXml" ds:itemID="{941C2630-8A98-498F-853F-AEBB16538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a7943-2741-461f-9ac5-113b23ece455"/>
    <ds:schemaRef ds:uri="88868c31-392a-4041-b384-5194d6321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A662D3-6E05-4941-A3E9-5164EAD684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0fa36ca-7dd3-44f1-9e3f-1bf39a3963a5}" enabled="0" method="" siteId="{50fa36ca-7dd3-44f1-9e3f-1bf39a3963a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4906</TotalTime>
  <Words>2288</Words>
  <Application>Microsoft Office PowerPoint</Application>
  <PresentationFormat>宽屏</PresentationFormat>
  <Paragraphs>737</Paragraphs>
  <Slides>37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System Font Regular</vt:lpstr>
      <vt:lpstr>思源黑体</vt:lpstr>
      <vt:lpstr>思源黑体 CN</vt:lpstr>
      <vt:lpstr>思源黑体 CN Normal</vt:lpstr>
      <vt:lpstr>Aptos</vt:lpstr>
      <vt:lpstr>Aptos Display</vt:lpstr>
      <vt:lpstr>Arial</vt:lpstr>
      <vt:lpstr>Calibri</vt:lpstr>
      <vt:lpstr>Times New Roman</vt:lpstr>
      <vt:lpstr>Wingdings</vt:lpstr>
      <vt:lpstr>Office 主题​​</vt:lpstr>
      <vt:lpstr>3_EBSCO General - Body</vt:lpstr>
      <vt:lpstr>2_EBSCO General - Body</vt:lpstr>
      <vt:lpstr>1_EBSCO General - Body</vt:lpstr>
      <vt:lpstr>10_EBSCO General - Body</vt:lpstr>
      <vt:lpstr>6_EBSCO General - Body</vt:lpstr>
      <vt:lpstr>11_EBSCO General - Body</vt:lpstr>
      <vt:lpstr>Office Theme</vt:lpstr>
      <vt:lpstr>4_EBSCO General - Body</vt:lpstr>
      <vt:lpstr>4_EBSCO General - Body</vt:lpstr>
      <vt:lpstr>Business Source Complete 商管财经全文数据库</vt:lpstr>
      <vt:lpstr>PowerPoint 演示文稿</vt:lpstr>
      <vt:lpstr>Business Source Complete 持续的全文出版物</vt:lpstr>
      <vt:lpstr>Business Source Complete数据库独家持续更新美国主流综合商业类期刊的全文资源</vt:lpstr>
      <vt:lpstr>Harvard Business Review</vt:lpstr>
      <vt:lpstr>American Accounting Association</vt:lpstr>
      <vt:lpstr>MIS Quarterly</vt:lpstr>
      <vt:lpstr>Academy of Management</vt:lpstr>
      <vt:lpstr>Business Source Complete 作为运筹学与管理科学学会（INFORMS）旗下17种期刊的机构电子期刊平台，具体包括：</vt:lpstr>
      <vt:lpstr>PowerPoint 演示文稿</vt:lpstr>
      <vt:lpstr>PowerPoint 演示文稿</vt:lpstr>
      <vt:lpstr>PowerPoint 演示文稿</vt:lpstr>
      <vt:lpstr>顶级会计期刊——印第安纳大学排名</vt:lpstr>
      <vt:lpstr>顶级学术商业期刊– Eigenfactor</vt:lpstr>
      <vt:lpstr>Business Source Complete</vt:lpstr>
      <vt:lpstr>PowerPoint 演示文稿</vt:lpstr>
      <vt:lpstr>Business Searching Interface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检索技巧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检索平台：https://research.ebsco.com/ EBSCO 支持站点:  https://connect.ebsco.com EBSCO官网：https://www.ebsco.com/zh-cn 免费在线课程：https://ebsco-chinese.zoom.us/calendar/search?showType=2&amp;startDate=2021-07-01 Bilibili视频：https://space.bilibili.com/1798959763/lists?sid=2655301  EBSCOhost 中文教程下载: https://connect.ebsco.com/s/article/EBSCO平台中文使用指南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Dawn Tong</dc:creator>
  <cp:lastModifiedBy>Chengfang Wang</cp:lastModifiedBy>
  <cp:revision>38</cp:revision>
  <dcterms:created xsi:type="dcterms:W3CDTF">2024-12-25T06:50:08Z</dcterms:created>
  <dcterms:modified xsi:type="dcterms:W3CDTF">2026-03-11T03:38:16Z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0x0101001A251B620F1B944EA7368A9C8B79E640</vt:lpwstr>
  </property>
  <property fmtid="{D5CDD505-2E9C-101B-9397-08002B2CF9AE}" pid="3" name="MediaServiceImageTags">
    <vt:lpwstr/>
  </property>
</Properties>
</file>